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6480175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FC4"/>
    <a:srgbClr val="F87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45DB88-2A20-4018-8204-0449BD816ED1}" v="110" dt="2024-09-24T14:55:29.6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2166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urizio Sicorello" userId="441cc9bc8c67f6c4" providerId="LiveId" clId="{3545DB88-2A20-4018-8204-0449BD816ED1}"/>
    <pc:docChg chg="undo custSel addSld delSld modSld">
      <pc:chgData name="Maurizio Sicorello" userId="441cc9bc8c67f6c4" providerId="LiveId" clId="{3545DB88-2A20-4018-8204-0449BD816ED1}" dt="2024-10-11T15:44:41.260" v="1764" actId="1076"/>
      <pc:docMkLst>
        <pc:docMk/>
      </pc:docMkLst>
      <pc:sldChg chg="addSp delSp modSp new mod">
        <pc:chgData name="Maurizio Sicorello" userId="441cc9bc8c67f6c4" providerId="LiveId" clId="{3545DB88-2A20-4018-8204-0449BD816ED1}" dt="2024-09-24T14:37:17.299" v="1725" actId="688"/>
        <pc:sldMkLst>
          <pc:docMk/>
          <pc:sldMk cId="2043173677" sldId="256"/>
        </pc:sldMkLst>
        <pc:spChg chg="del">
          <ac:chgData name="Maurizio Sicorello" userId="441cc9bc8c67f6c4" providerId="LiveId" clId="{3545DB88-2A20-4018-8204-0449BD816ED1}" dt="2024-09-24T08:58:58.724" v="1" actId="478"/>
          <ac:spMkLst>
            <pc:docMk/>
            <pc:sldMk cId="2043173677" sldId="256"/>
            <ac:spMk id="2" creationId="{66DEDA7F-ADE0-7187-89E9-0C41908323A9}"/>
          </ac:spMkLst>
        </pc:spChg>
        <pc:spChg chg="del">
          <ac:chgData name="Maurizio Sicorello" userId="441cc9bc8c67f6c4" providerId="LiveId" clId="{3545DB88-2A20-4018-8204-0449BD816ED1}" dt="2024-09-24T08:58:59.860" v="2" actId="478"/>
          <ac:spMkLst>
            <pc:docMk/>
            <pc:sldMk cId="2043173677" sldId="256"/>
            <ac:spMk id="3" creationId="{EA33D324-34BC-C775-3385-1C2D5DA54A8C}"/>
          </ac:spMkLst>
        </pc:spChg>
        <pc:spChg chg="add mod">
          <ac:chgData name="Maurizio Sicorello" userId="441cc9bc8c67f6c4" providerId="LiveId" clId="{3545DB88-2A20-4018-8204-0449BD816ED1}" dt="2024-09-24T13:49:15.479" v="899" actId="20577"/>
          <ac:spMkLst>
            <pc:docMk/>
            <pc:sldMk cId="2043173677" sldId="256"/>
            <ac:spMk id="7" creationId="{FE92B09E-788B-0380-DC31-AD569207BAC2}"/>
          </ac:spMkLst>
        </pc:spChg>
        <pc:spChg chg="add del mod">
          <ac:chgData name="Maurizio Sicorello" userId="441cc9bc8c67f6c4" providerId="LiveId" clId="{3545DB88-2A20-4018-8204-0449BD816ED1}" dt="2024-09-24T09:03:33.248" v="49" actId="478"/>
          <ac:spMkLst>
            <pc:docMk/>
            <pc:sldMk cId="2043173677" sldId="256"/>
            <ac:spMk id="8" creationId="{F85C926E-1F11-55C9-A476-2944335E5E35}"/>
          </ac:spMkLst>
        </pc:spChg>
        <pc:spChg chg="add mod">
          <ac:chgData name="Maurizio Sicorello" userId="441cc9bc8c67f6c4" providerId="LiveId" clId="{3545DB88-2A20-4018-8204-0449BD816ED1}" dt="2024-09-24T09:39:12.609" v="378" actId="1076"/>
          <ac:spMkLst>
            <pc:docMk/>
            <pc:sldMk cId="2043173677" sldId="256"/>
            <ac:spMk id="9" creationId="{6925A73C-1F96-24C0-584D-920C1C2C5F24}"/>
          </ac:spMkLst>
        </pc:spChg>
        <pc:spChg chg="add mod">
          <ac:chgData name="Maurizio Sicorello" userId="441cc9bc8c67f6c4" providerId="LiveId" clId="{3545DB88-2A20-4018-8204-0449BD816ED1}" dt="2024-09-24T09:39:33.398" v="382" actId="1076"/>
          <ac:spMkLst>
            <pc:docMk/>
            <pc:sldMk cId="2043173677" sldId="256"/>
            <ac:spMk id="12" creationId="{14B1EA82-951E-BEC4-2E64-8B925EBD582E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14" creationId="{F3EE041D-CA56-473F-2F8C-94C95960C908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15" creationId="{6566ABCC-913D-AA11-7CF4-6F1D9128B552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17" creationId="{623D28DA-A0C0-5F36-DFAD-F2E58B4F413F}"/>
          </ac:spMkLst>
        </pc:spChg>
        <pc:spChg chg="add del mod">
          <ac:chgData name="Maurizio Sicorello" userId="441cc9bc8c67f6c4" providerId="LiveId" clId="{3545DB88-2A20-4018-8204-0449BD816ED1}" dt="2024-09-24T09:14:15.013" v="145" actId="478"/>
          <ac:spMkLst>
            <pc:docMk/>
            <pc:sldMk cId="2043173677" sldId="256"/>
            <ac:spMk id="18" creationId="{4F4A4517-A9FF-521B-0B61-CD4967245589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19" creationId="{392F561C-06E6-25E1-98DA-FE60AC242A39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20" creationId="{9FB1B92E-79D8-63F2-7027-5725B2FB222D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21" creationId="{FFA407BD-DB03-040F-C0BA-B2604EBA1322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22" creationId="{CF3C05F6-1EAD-40EE-253D-CAF6CBDAF444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23" creationId="{94D4365E-556C-4C6B-3EC0-6F54AAB6DE2A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24" creationId="{89BC69C5-C53B-E5A8-16A4-1F3335D2B7CA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25" creationId="{F1F75F8B-8FBF-9888-D1C4-A80956A8393E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28" creationId="{6E1D7FCC-CB1A-3EE2-B7B5-FC3171D214EA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29" creationId="{10884DCF-FE5A-02A9-66C7-EFF021F6B608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30" creationId="{91BB1B5D-B51B-0C21-3C12-D768ACD7AD70}"/>
          </ac:spMkLst>
        </pc:spChg>
        <pc:spChg chg="add mod">
          <ac:chgData name="Maurizio Sicorello" userId="441cc9bc8c67f6c4" providerId="LiveId" clId="{3545DB88-2A20-4018-8204-0449BD816ED1}" dt="2024-09-24T14:24:57.765" v="1636" actId="1076"/>
          <ac:spMkLst>
            <pc:docMk/>
            <pc:sldMk cId="2043173677" sldId="256"/>
            <ac:spMk id="31" creationId="{2045483E-9738-11AF-FD30-7CBF5710CD93}"/>
          </ac:spMkLst>
        </pc:spChg>
        <pc:spChg chg="add mod">
          <ac:chgData name="Maurizio Sicorello" userId="441cc9bc8c67f6c4" providerId="LiveId" clId="{3545DB88-2A20-4018-8204-0449BD816ED1}" dt="2024-09-24T09:39:10.275" v="377" actId="1076"/>
          <ac:spMkLst>
            <pc:docMk/>
            <pc:sldMk cId="2043173677" sldId="256"/>
            <ac:spMk id="32" creationId="{C5AE2ED9-3789-230A-C1D3-FC9A83218B9F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33" creationId="{6744F5F8-21C8-6660-8CD3-B309BB18994A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34" creationId="{548C04F3-9A16-FC66-6A62-517333909604}"/>
          </ac:spMkLst>
        </pc:spChg>
        <pc:spChg chg="add mod or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35" creationId="{5B446283-D46B-FF20-E928-00682CD7ECC0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36" creationId="{9069BB93-1DAD-E67B-C7D0-68CF17676198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37" creationId="{FA0E05E1-02E3-7AEC-71BD-E5BBF2079019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38" creationId="{7B1A39AC-52CE-1F6F-0A3A-3B4372200AF1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39" creationId="{6D41E073-43A8-0DCC-2520-81B146F651E4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40" creationId="{905F1307-EE4D-4B5C-8212-5B737F472D0B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41" creationId="{0A860AFC-9D96-6EAB-D2D7-321FE62B6B32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42" creationId="{C50FFEEA-13AB-7F34-85F0-20B40F519B9E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43" creationId="{1E5F6ECE-DC09-585E-89C8-A96F0BB1D6BA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44" creationId="{EE8DA827-2C86-4417-D3E3-7CFDB26D8030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45" creationId="{6857A025-0E76-E287-7FCC-DD7D6F4B3780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46" creationId="{0BF453D8-0508-36AA-5819-82A5719D345E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47" creationId="{A6369F48-615B-C5DF-4A30-317861A787FB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48" creationId="{F7977B63-95EF-68A6-1EB3-573CF7C8316E}"/>
          </ac:spMkLst>
        </pc:spChg>
        <pc:spChg chg="add del mod">
          <ac:chgData name="Maurizio Sicorello" userId="441cc9bc8c67f6c4" providerId="LiveId" clId="{3545DB88-2A20-4018-8204-0449BD816ED1}" dt="2024-09-24T09:30:22.507" v="290" actId="478"/>
          <ac:spMkLst>
            <pc:docMk/>
            <pc:sldMk cId="2043173677" sldId="256"/>
            <ac:spMk id="49" creationId="{718C8ECC-F087-E432-621B-FC7DB22621B0}"/>
          </ac:spMkLst>
        </pc:spChg>
        <pc:spChg chg="add del mod">
          <ac:chgData name="Maurizio Sicorello" userId="441cc9bc8c67f6c4" providerId="LiveId" clId="{3545DB88-2A20-4018-8204-0449BD816ED1}" dt="2024-09-24T09:30:22.507" v="290" actId="478"/>
          <ac:spMkLst>
            <pc:docMk/>
            <pc:sldMk cId="2043173677" sldId="256"/>
            <ac:spMk id="50" creationId="{3E92FAAA-7C3A-BF5B-8878-C670DDAEEA94}"/>
          </ac:spMkLst>
        </pc:spChg>
        <pc:spChg chg="add del mod">
          <ac:chgData name="Maurizio Sicorello" userId="441cc9bc8c67f6c4" providerId="LiveId" clId="{3545DB88-2A20-4018-8204-0449BD816ED1}" dt="2024-09-24T09:30:22.507" v="290" actId="478"/>
          <ac:spMkLst>
            <pc:docMk/>
            <pc:sldMk cId="2043173677" sldId="256"/>
            <ac:spMk id="51" creationId="{4E578614-1BEB-D31C-FE9D-169E3204A876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52" creationId="{81886307-1F2F-0832-376C-E53A6A497633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55" creationId="{E07E471B-4364-D1D6-73F7-CAFBBD080650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56" creationId="{3CDA7EB4-CD23-FADC-BB26-DF98BB5CA453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57" creationId="{8B3803E2-72BD-EC6F-42F9-D988F7D213E4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58" creationId="{DDED4712-D9CB-9A1F-3FBE-F2903266E953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59" creationId="{80DA87C6-175F-530E-5ABE-DCC30B125A9E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60" creationId="{71859506-0461-85BA-B7DA-627F26568FB5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61" creationId="{64BF2763-93F7-5936-AA8B-63DEEF649B34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62" creationId="{773CA0C1-170D-0846-F40E-BD79825F1FA4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63" creationId="{AB19467C-21D9-F563-52E1-D69CC665651E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1024" creationId="{F3A143E3-C97D-813D-5271-D331122A5D82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1025" creationId="{E758A748-47A2-20EE-BE69-07E91186E713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1027" creationId="{FB450A6E-97B3-69FF-A88A-125EDACEB787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1029" creationId="{81FBB413-61DB-9DC4-6C80-549D76B6D7E8}"/>
          </ac:spMkLst>
        </pc:spChg>
        <pc:spChg chg="add mod">
          <ac:chgData name="Maurizio Sicorello" userId="441cc9bc8c67f6c4" providerId="LiveId" clId="{3545DB88-2A20-4018-8204-0449BD816ED1}" dt="2024-09-24T13:42:18.175" v="732" actId="1076"/>
          <ac:spMkLst>
            <pc:docMk/>
            <pc:sldMk cId="2043173677" sldId="256"/>
            <ac:spMk id="1030" creationId="{046A0C8C-A43B-4A30-B831-13508C340CEA}"/>
          </ac:spMkLst>
        </pc:spChg>
        <pc:spChg chg="add mod">
          <ac:chgData name="Maurizio Sicorello" userId="441cc9bc8c67f6c4" providerId="LiveId" clId="{3545DB88-2A20-4018-8204-0449BD816ED1}" dt="2024-09-24T09:34:46.871" v="326"/>
          <ac:spMkLst>
            <pc:docMk/>
            <pc:sldMk cId="2043173677" sldId="256"/>
            <ac:spMk id="1031" creationId="{08EC4E9B-1026-7E7B-812D-E4B769BE7C16}"/>
          </ac:spMkLst>
        </pc:spChg>
        <pc:spChg chg="add mod">
          <ac:chgData name="Maurizio Sicorello" userId="441cc9bc8c67f6c4" providerId="LiveId" clId="{3545DB88-2A20-4018-8204-0449BD816ED1}" dt="2024-09-24T13:42:05.641" v="731" actId="1076"/>
          <ac:spMkLst>
            <pc:docMk/>
            <pc:sldMk cId="2043173677" sldId="256"/>
            <ac:spMk id="1031" creationId="{AB7661F8-CA3E-19DE-77F7-954FE890C014}"/>
          </ac:spMkLst>
        </pc:spChg>
        <pc:spChg chg="add mod">
          <ac:chgData name="Maurizio Sicorello" userId="441cc9bc8c67f6c4" providerId="LiveId" clId="{3545DB88-2A20-4018-8204-0449BD816ED1}" dt="2024-09-24T13:42:24.573" v="733" actId="1076"/>
          <ac:spMkLst>
            <pc:docMk/>
            <pc:sldMk cId="2043173677" sldId="256"/>
            <ac:spMk id="1033" creationId="{99284DC7-1438-D8A8-BE1D-7209B9FE3287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1034" creationId="{CD6DC6AF-8846-F077-D54F-C2482B829762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1036" creationId="{342D6282-CDAE-3369-04FF-04A0FEF29B96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1038" creationId="{B190558D-881B-E968-0F90-02BE6E41926D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1039" creationId="{86FE92FF-8A47-9836-FF99-8033625D2A47}"/>
          </ac:spMkLst>
        </pc:spChg>
        <pc:spChg chg="add mod">
          <ac:chgData name="Maurizio Sicorello" userId="441cc9bc8c67f6c4" providerId="LiveId" clId="{3545DB88-2A20-4018-8204-0449BD816ED1}" dt="2024-09-24T09:42:53.216" v="387" actId="1076"/>
          <ac:spMkLst>
            <pc:docMk/>
            <pc:sldMk cId="2043173677" sldId="256"/>
            <ac:spMk id="1040" creationId="{2EBF70AD-2A1B-08C2-E6CF-953144A94532}"/>
          </ac:spMkLst>
        </pc:spChg>
        <pc:spChg chg="add mod">
          <ac:chgData name="Maurizio Sicorello" userId="441cc9bc8c67f6c4" providerId="LiveId" clId="{3545DB88-2A20-4018-8204-0449BD816ED1}" dt="2024-09-24T14:26:05.857" v="1644" actId="20577"/>
          <ac:spMkLst>
            <pc:docMk/>
            <pc:sldMk cId="2043173677" sldId="256"/>
            <ac:spMk id="1041" creationId="{755E779D-E973-5EBB-A9A0-95E249B391BE}"/>
          </ac:spMkLst>
        </pc:spChg>
        <pc:spChg chg="add mod">
          <ac:chgData name="Maurizio Sicorello" userId="441cc9bc8c67f6c4" providerId="LiveId" clId="{3545DB88-2A20-4018-8204-0449BD816ED1}" dt="2024-09-24T10:12:36.006" v="477" actId="1076"/>
          <ac:spMkLst>
            <pc:docMk/>
            <pc:sldMk cId="2043173677" sldId="256"/>
            <ac:spMk id="1042" creationId="{5B3E3C41-01DF-3BCB-4DDB-021EDCE4814B}"/>
          </ac:spMkLst>
        </pc:spChg>
        <pc:spChg chg="add mod">
          <ac:chgData name="Maurizio Sicorello" userId="441cc9bc8c67f6c4" providerId="LiveId" clId="{3545DB88-2A20-4018-8204-0449BD816ED1}" dt="2024-09-24T10:12:36.006" v="477" actId="1076"/>
          <ac:spMkLst>
            <pc:docMk/>
            <pc:sldMk cId="2043173677" sldId="256"/>
            <ac:spMk id="1046" creationId="{8ABD0A9C-2FB5-546D-8F4F-74331248D3A2}"/>
          </ac:spMkLst>
        </pc:spChg>
        <pc:spChg chg="add mod">
          <ac:chgData name="Maurizio Sicorello" userId="441cc9bc8c67f6c4" providerId="LiveId" clId="{3545DB88-2A20-4018-8204-0449BD816ED1}" dt="2024-09-24T13:02:10.558" v="517" actId="1076"/>
          <ac:spMkLst>
            <pc:docMk/>
            <pc:sldMk cId="2043173677" sldId="256"/>
            <ac:spMk id="1047" creationId="{75047D69-37B1-B69C-E984-EBBB87A1A45C}"/>
          </ac:spMkLst>
        </pc:spChg>
        <pc:spChg chg="add mod">
          <ac:chgData name="Maurizio Sicorello" userId="441cc9bc8c67f6c4" providerId="LiveId" clId="{3545DB88-2A20-4018-8204-0449BD816ED1}" dt="2024-09-24T14:30:19.957" v="1685" actId="1076"/>
          <ac:spMkLst>
            <pc:docMk/>
            <pc:sldMk cId="2043173677" sldId="256"/>
            <ac:spMk id="1050" creationId="{35EB0D54-8245-0546-1C9F-CC8506EE6AA0}"/>
          </ac:spMkLst>
        </pc:spChg>
        <pc:spChg chg="add mod">
          <ac:chgData name="Maurizio Sicorello" userId="441cc9bc8c67f6c4" providerId="LiveId" clId="{3545DB88-2A20-4018-8204-0449BD816ED1}" dt="2024-09-24T13:44:11.591" v="807" actId="20577"/>
          <ac:spMkLst>
            <pc:docMk/>
            <pc:sldMk cId="2043173677" sldId="256"/>
            <ac:spMk id="1052" creationId="{DA633F49-57ED-7F5B-688F-B55A3E832C1F}"/>
          </ac:spMkLst>
        </pc:spChg>
        <pc:spChg chg="add del mod">
          <ac:chgData name="Maurizio Sicorello" userId="441cc9bc8c67f6c4" providerId="LiveId" clId="{3545DB88-2A20-4018-8204-0449BD816ED1}" dt="2024-09-24T13:44:14.311" v="808" actId="478"/>
          <ac:spMkLst>
            <pc:docMk/>
            <pc:sldMk cId="2043173677" sldId="256"/>
            <ac:spMk id="1053" creationId="{917BDEFD-C7F2-12E7-5904-FADC75FD9E1C}"/>
          </ac:spMkLst>
        </pc:spChg>
        <pc:spChg chg="add mod">
          <ac:chgData name="Maurizio Sicorello" userId="441cc9bc8c67f6c4" providerId="LiveId" clId="{3545DB88-2A20-4018-8204-0449BD816ED1}" dt="2024-09-24T13:44:32.817" v="815" actId="1076"/>
          <ac:spMkLst>
            <pc:docMk/>
            <pc:sldMk cId="2043173677" sldId="256"/>
            <ac:spMk id="1058" creationId="{E1CE35C4-2FEC-E561-BC35-E14A685302FD}"/>
          </ac:spMkLst>
        </pc:spChg>
        <pc:spChg chg="add mod">
          <ac:chgData name="Maurizio Sicorello" userId="441cc9bc8c67f6c4" providerId="LiveId" clId="{3545DB88-2A20-4018-8204-0449BD816ED1}" dt="2024-09-24T13:46:09.555" v="839" actId="20577"/>
          <ac:spMkLst>
            <pc:docMk/>
            <pc:sldMk cId="2043173677" sldId="256"/>
            <ac:spMk id="1081" creationId="{AE2C572A-BACA-0D48-00DE-55AF122E4EAD}"/>
          </ac:spMkLst>
        </pc:spChg>
        <pc:spChg chg="add mod">
          <ac:chgData name="Maurizio Sicorello" userId="441cc9bc8c67f6c4" providerId="LiveId" clId="{3545DB88-2A20-4018-8204-0449BD816ED1}" dt="2024-09-24T13:46:28.131" v="845" actId="20577"/>
          <ac:spMkLst>
            <pc:docMk/>
            <pc:sldMk cId="2043173677" sldId="256"/>
            <ac:spMk id="1082" creationId="{8195CF52-3FEA-E35C-CFA5-A7CD3D000F36}"/>
          </ac:spMkLst>
        </pc:spChg>
        <pc:spChg chg="add mod">
          <ac:chgData name="Maurizio Sicorello" userId="441cc9bc8c67f6c4" providerId="LiveId" clId="{3545DB88-2A20-4018-8204-0449BD816ED1}" dt="2024-09-24T13:46:43.091" v="852" actId="1076"/>
          <ac:spMkLst>
            <pc:docMk/>
            <pc:sldMk cId="2043173677" sldId="256"/>
            <ac:spMk id="1083" creationId="{97FCAB47-439C-1F15-2CC2-F6092B4862B1}"/>
          </ac:spMkLst>
        </pc:spChg>
        <pc:spChg chg="add mod">
          <ac:chgData name="Maurizio Sicorello" userId="441cc9bc8c67f6c4" providerId="LiveId" clId="{3545DB88-2A20-4018-8204-0449BD816ED1}" dt="2024-09-24T13:47:06.140" v="860" actId="1076"/>
          <ac:spMkLst>
            <pc:docMk/>
            <pc:sldMk cId="2043173677" sldId="256"/>
            <ac:spMk id="1084" creationId="{B84DDE42-E32F-C246-4B05-23BAC56A353E}"/>
          </ac:spMkLst>
        </pc:spChg>
        <pc:spChg chg="add mod">
          <ac:chgData name="Maurizio Sicorello" userId="441cc9bc8c67f6c4" providerId="LiveId" clId="{3545DB88-2A20-4018-8204-0449BD816ED1}" dt="2024-09-24T13:47:26.349" v="870" actId="1076"/>
          <ac:spMkLst>
            <pc:docMk/>
            <pc:sldMk cId="2043173677" sldId="256"/>
            <ac:spMk id="1085" creationId="{C866D696-C126-E128-4DF3-7CEBF31F1355}"/>
          </ac:spMkLst>
        </pc:spChg>
        <pc:spChg chg="add mod">
          <ac:chgData name="Maurizio Sicorello" userId="441cc9bc8c67f6c4" providerId="LiveId" clId="{3545DB88-2A20-4018-8204-0449BD816ED1}" dt="2024-09-24T14:36:46.174" v="1721" actId="1076"/>
          <ac:spMkLst>
            <pc:docMk/>
            <pc:sldMk cId="2043173677" sldId="256"/>
            <ac:spMk id="1086" creationId="{710FF35B-8D68-2549-367E-BA75FCBDF4C7}"/>
          </ac:spMkLst>
        </pc:spChg>
        <pc:spChg chg="add mod">
          <ac:chgData name="Maurizio Sicorello" userId="441cc9bc8c67f6c4" providerId="LiveId" clId="{3545DB88-2A20-4018-8204-0449BD816ED1}" dt="2024-09-24T14:37:17.299" v="1725" actId="688"/>
          <ac:spMkLst>
            <pc:docMk/>
            <pc:sldMk cId="2043173677" sldId="256"/>
            <ac:spMk id="1089" creationId="{7F735391-53A9-AD55-FB7F-AAD77AB340F2}"/>
          </ac:spMkLst>
        </pc:spChg>
        <pc:graphicFrameChg chg="add mod modGraphic">
          <ac:chgData name="Maurizio Sicorello" userId="441cc9bc8c67f6c4" providerId="LiveId" clId="{3545DB88-2A20-4018-8204-0449BD816ED1}" dt="2024-09-24T14:37:02.666" v="1724" actId="1076"/>
          <ac:graphicFrameMkLst>
            <pc:docMk/>
            <pc:sldMk cId="2043173677" sldId="256"/>
            <ac:graphicFrameMk id="1087" creationId="{4D095A74-0DC9-3523-2748-E2F635A23754}"/>
          </ac:graphicFrameMkLst>
        </pc:graphicFrameChg>
        <pc:picChg chg="add del mod">
          <ac:chgData name="Maurizio Sicorello" userId="441cc9bc8c67f6c4" providerId="LiveId" clId="{3545DB88-2A20-4018-8204-0449BD816ED1}" dt="2024-09-24T12:52:29.021" v="505" actId="478"/>
          <ac:picMkLst>
            <pc:docMk/>
            <pc:sldMk cId="2043173677" sldId="256"/>
            <ac:picMk id="3" creationId="{F96CBA7B-6AC7-C7FD-9BEA-37D49447E2D7}"/>
          </ac:picMkLst>
        </pc:picChg>
        <pc:picChg chg="add mod modCrop">
          <ac:chgData name="Maurizio Sicorello" userId="441cc9bc8c67f6c4" providerId="LiveId" clId="{3545DB88-2A20-4018-8204-0449BD816ED1}" dt="2024-09-24T13:02:30.466" v="522" actId="14100"/>
          <ac:picMkLst>
            <pc:docMk/>
            <pc:sldMk cId="2043173677" sldId="256"/>
            <ac:picMk id="8" creationId="{8C2D5F4F-5282-D2EB-6996-EA4B99E2ACF1}"/>
          </ac:picMkLst>
        </pc:picChg>
        <pc:picChg chg="add mod">
          <ac:chgData name="Maurizio Sicorello" userId="441cc9bc8c67f6c4" providerId="LiveId" clId="{3545DB88-2A20-4018-8204-0449BD816ED1}" dt="2024-09-24T13:29:57.426" v="537"/>
          <ac:picMkLst>
            <pc:docMk/>
            <pc:sldMk cId="2043173677" sldId="256"/>
            <ac:picMk id="10" creationId="{E028B582-9013-42D7-66FD-01795A5A514E}"/>
          </ac:picMkLst>
        </pc:picChg>
        <pc:picChg chg="add mod">
          <ac:chgData name="Maurizio Sicorello" userId="441cc9bc8c67f6c4" providerId="LiveId" clId="{3545DB88-2A20-4018-8204-0449BD816ED1}" dt="2024-09-24T13:31:35.853" v="560"/>
          <ac:picMkLst>
            <pc:docMk/>
            <pc:sldMk cId="2043173677" sldId="256"/>
            <ac:picMk id="11" creationId="{E0B7BC6F-5481-3764-B475-80E8A7BA81BB}"/>
          </ac:picMkLst>
        </pc:picChg>
        <pc:picChg chg="add del mod">
          <ac:chgData name="Maurizio Sicorello" userId="441cc9bc8c67f6c4" providerId="LiveId" clId="{3545DB88-2A20-4018-8204-0449BD816ED1}" dt="2024-09-24T09:40:00.091" v="383" actId="478"/>
          <ac:picMkLst>
            <pc:docMk/>
            <pc:sldMk cId="2043173677" sldId="256"/>
            <ac:picMk id="13" creationId="{14A3B1A3-056E-2E42-75B5-E48D0EE8224C}"/>
          </ac:picMkLst>
        </pc:picChg>
        <pc:picChg chg="add mod">
          <ac:chgData name="Maurizio Sicorello" userId="441cc9bc8c67f6c4" providerId="LiveId" clId="{3545DB88-2A20-4018-8204-0449BD816ED1}" dt="2024-09-24T13:37:12.708" v="590" actId="1076"/>
          <ac:picMkLst>
            <pc:docMk/>
            <pc:sldMk cId="2043173677" sldId="256"/>
            <ac:picMk id="16" creationId="{154BE538-B49F-5981-F47D-D73ED092187E}"/>
          </ac:picMkLst>
        </pc:picChg>
        <pc:picChg chg="add del mod">
          <ac:chgData name="Maurizio Sicorello" userId="441cc9bc8c67f6c4" providerId="LiveId" clId="{3545DB88-2A20-4018-8204-0449BD816ED1}" dt="2024-09-24T09:13:11.743" v="132" actId="478"/>
          <ac:picMkLst>
            <pc:docMk/>
            <pc:sldMk cId="2043173677" sldId="256"/>
            <ac:picMk id="16" creationId="{7DF5F444-9DAC-B905-68AD-A8487A628712}"/>
          </ac:picMkLst>
        </pc:picChg>
        <pc:picChg chg="add mod">
          <ac:chgData name="Maurizio Sicorello" userId="441cc9bc8c67f6c4" providerId="LiveId" clId="{3545DB88-2A20-4018-8204-0449BD816ED1}" dt="2024-09-24T09:42:53.216" v="387" actId="1076"/>
          <ac:picMkLst>
            <pc:docMk/>
            <pc:sldMk cId="2043173677" sldId="256"/>
            <ac:picMk id="54" creationId="{F9827A21-D651-F4A2-F5EA-1B2DCD49CDBF}"/>
          </ac:picMkLst>
        </pc:picChg>
        <pc:picChg chg="add mod">
          <ac:chgData name="Maurizio Sicorello" userId="441cc9bc8c67f6c4" providerId="LiveId" clId="{3545DB88-2A20-4018-8204-0449BD816ED1}" dt="2024-09-24T09:12:29.443" v="121" actId="14100"/>
          <ac:picMkLst>
            <pc:docMk/>
            <pc:sldMk cId="2043173677" sldId="256"/>
            <ac:picMk id="1026" creationId="{454ABCCB-797B-8184-29FC-F2C6B2B272B3}"/>
          </ac:picMkLst>
        </pc:picChg>
        <pc:picChg chg="add mod">
          <ac:chgData name="Maurizio Sicorello" userId="441cc9bc8c67f6c4" providerId="LiveId" clId="{3545DB88-2A20-4018-8204-0449BD816ED1}" dt="2024-09-24T09:39:10.275" v="377" actId="1076"/>
          <ac:picMkLst>
            <pc:docMk/>
            <pc:sldMk cId="2043173677" sldId="256"/>
            <ac:picMk id="1028" creationId="{33B7FBCC-5A0E-F3B9-A025-D42FE8115EF8}"/>
          </ac:picMkLst>
        </pc:picChg>
        <pc:picChg chg="add del mod">
          <ac:chgData name="Maurizio Sicorello" userId="441cc9bc8c67f6c4" providerId="LiveId" clId="{3545DB88-2A20-4018-8204-0449BD816ED1}" dt="2024-09-24T10:10:32.441" v="467" actId="478"/>
          <ac:picMkLst>
            <pc:docMk/>
            <pc:sldMk cId="2043173677" sldId="256"/>
            <ac:picMk id="1049" creationId="{40645B1A-E7A2-F6FA-E74B-1FAC5E15DA7E}"/>
          </ac:picMkLst>
        </pc:picChg>
        <pc:picChg chg="add mod modCrop">
          <ac:chgData name="Maurizio Sicorello" userId="441cc9bc8c67f6c4" providerId="LiveId" clId="{3545DB88-2A20-4018-8204-0449BD816ED1}" dt="2024-09-24T13:02:54.233" v="523" actId="14100"/>
          <ac:picMkLst>
            <pc:docMk/>
            <pc:sldMk cId="2043173677" sldId="256"/>
            <ac:picMk id="1051" creationId="{3207E0BD-B2D0-A4EB-4F65-9817A8140D65}"/>
          </ac:picMkLst>
        </pc:picChg>
        <pc:cxnChg chg="add del mod">
          <ac:chgData name="Maurizio Sicorello" userId="441cc9bc8c67f6c4" providerId="LiveId" clId="{3545DB88-2A20-4018-8204-0449BD816ED1}" dt="2024-09-24T14:17:08.677" v="1624" actId="478"/>
          <ac:cxnSpMkLst>
            <pc:docMk/>
            <pc:sldMk cId="2043173677" sldId="256"/>
            <ac:cxnSpMk id="5" creationId="{2D8AA757-1D5A-C320-8957-9D5F98C4FEE8}"/>
          </ac:cxnSpMkLst>
        </pc:cxnChg>
        <pc:cxnChg chg="add del mod">
          <ac:chgData name="Maurizio Sicorello" userId="441cc9bc8c67f6c4" providerId="LiveId" clId="{3545DB88-2A20-4018-8204-0449BD816ED1}" dt="2024-09-24T14:17:11.199" v="1625" actId="478"/>
          <ac:cxnSpMkLst>
            <pc:docMk/>
            <pc:sldMk cId="2043173677" sldId="256"/>
            <ac:cxnSpMk id="6" creationId="{49CD9154-AF57-E7C9-36B6-473A3F7A49E6}"/>
          </ac:cxnSpMkLst>
        </pc:cxnChg>
        <pc:cxnChg chg="add del mod">
          <ac:chgData name="Maurizio Sicorello" userId="441cc9bc8c67f6c4" providerId="LiveId" clId="{3545DB88-2A20-4018-8204-0449BD816ED1}" dt="2024-09-24T09:33:33.331" v="323" actId="478"/>
          <ac:cxnSpMkLst>
            <pc:docMk/>
            <pc:sldMk cId="2043173677" sldId="256"/>
            <ac:cxnSpMk id="11" creationId="{C01FE4E0-928F-AD6B-0A00-B7660C5BA60F}"/>
          </ac:cxnSpMkLst>
        </pc:cxnChg>
        <pc:cxnChg chg="add mod">
          <ac:chgData name="Maurizio Sicorello" userId="441cc9bc8c67f6c4" providerId="LiveId" clId="{3545DB88-2A20-4018-8204-0449BD816ED1}" dt="2024-09-24T13:37:03.573" v="587" actId="208"/>
          <ac:cxnSpMkLst>
            <pc:docMk/>
            <pc:sldMk cId="2043173677" sldId="256"/>
            <ac:cxnSpMk id="26" creationId="{40ED181A-75EB-DF9A-6DE0-50EC41C35614}"/>
          </ac:cxnSpMkLst>
        </pc:cxnChg>
        <pc:cxnChg chg="add mod">
          <ac:chgData name="Maurizio Sicorello" userId="441cc9bc8c67f6c4" providerId="LiveId" clId="{3545DB88-2A20-4018-8204-0449BD816ED1}" dt="2024-09-24T09:39:10.275" v="377" actId="1076"/>
          <ac:cxnSpMkLst>
            <pc:docMk/>
            <pc:sldMk cId="2043173677" sldId="256"/>
            <ac:cxnSpMk id="27" creationId="{24518780-E200-2D77-1BD1-30487BCB2B8E}"/>
          </ac:cxnSpMkLst>
        </pc:cxnChg>
        <pc:cxnChg chg="add mod">
          <ac:chgData name="Maurizio Sicorello" userId="441cc9bc8c67f6c4" providerId="LiveId" clId="{3545DB88-2A20-4018-8204-0449BD816ED1}" dt="2024-09-24T13:43:17.915" v="745" actId="688"/>
          <ac:cxnSpMkLst>
            <pc:docMk/>
            <pc:sldMk cId="2043173677" sldId="256"/>
            <ac:cxnSpMk id="50" creationId="{189BA615-3D27-F836-F8B3-BEA173F36F12}"/>
          </ac:cxnSpMkLst>
        </pc:cxnChg>
        <pc:cxnChg chg="add mod">
          <ac:chgData name="Maurizio Sicorello" userId="441cc9bc8c67f6c4" providerId="LiveId" clId="{3545DB88-2A20-4018-8204-0449BD816ED1}" dt="2024-09-24T13:42:24.573" v="733" actId="1076"/>
          <ac:cxnSpMkLst>
            <pc:docMk/>
            <pc:sldMk cId="2043173677" sldId="256"/>
            <ac:cxnSpMk id="53" creationId="{ACCFE24E-CC53-B5FC-0577-443C36A8A052}"/>
          </ac:cxnSpMkLst>
        </pc:cxnChg>
        <pc:cxnChg chg="add mod">
          <ac:chgData name="Maurizio Sicorello" userId="441cc9bc8c67f6c4" providerId="LiveId" clId="{3545DB88-2A20-4018-8204-0449BD816ED1}" dt="2024-09-24T09:34:46.871" v="326"/>
          <ac:cxnSpMkLst>
            <pc:docMk/>
            <pc:sldMk cId="2043173677" sldId="256"/>
            <ac:cxnSpMk id="1030" creationId="{E6C27FB2-9AEA-AC55-52C4-4CCB7D1CAC1D}"/>
          </ac:cxnSpMkLst>
        </pc:cxnChg>
        <pc:cxnChg chg="add mod">
          <ac:chgData name="Maurizio Sicorello" userId="441cc9bc8c67f6c4" providerId="LiveId" clId="{3545DB88-2A20-4018-8204-0449BD816ED1}" dt="2024-09-24T09:42:53.216" v="387" actId="1076"/>
          <ac:cxnSpMkLst>
            <pc:docMk/>
            <pc:sldMk cId="2043173677" sldId="256"/>
            <ac:cxnSpMk id="1032" creationId="{38FB571C-54EF-02E3-0A41-FE6FD228E8FA}"/>
          </ac:cxnSpMkLst>
        </pc:cxnChg>
        <pc:cxnChg chg="add mod">
          <ac:chgData name="Maurizio Sicorello" userId="441cc9bc8c67f6c4" providerId="LiveId" clId="{3545DB88-2A20-4018-8204-0449BD816ED1}" dt="2024-09-24T09:42:53.216" v="387" actId="1076"/>
          <ac:cxnSpMkLst>
            <pc:docMk/>
            <pc:sldMk cId="2043173677" sldId="256"/>
            <ac:cxnSpMk id="1035" creationId="{EF7220AA-CB3E-7CEF-DB57-0D09A1AED614}"/>
          </ac:cxnSpMkLst>
        </pc:cxnChg>
        <pc:cxnChg chg="add mod">
          <ac:chgData name="Maurizio Sicorello" userId="441cc9bc8c67f6c4" providerId="LiveId" clId="{3545DB88-2A20-4018-8204-0449BD816ED1}" dt="2024-09-24T13:42:48.100" v="735" actId="1076"/>
          <ac:cxnSpMkLst>
            <pc:docMk/>
            <pc:sldMk cId="2043173677" sldId="256"/>
            <ac:cxnSpMk id="1043" creationId="{1396611D-FC69-BE04-47AB-961E8AB83C4C}"/>
          </ac:cxnSpMkLst>
        </pc:cxnChg>
        <pc:cxnChg chg="add del">
          <ac:chgData name="Maurizio Sicorello" userId="441cc9bc8c67f6c4" providerId="LiveId" clId="{3545DB88-2A20-4018-8204-0449BD816ED1}" dt="2024-09-24T13:47:35.747" v="871" actId="478"/>
          <ac:cxnSpMkLst>
            <pc:docMk/>
            <pc:sldMk cId="2043173677" sldId="256"/>
            <ac:cxnSpMk id="1044" creationId="{860B96DB-17AD-EAA1-970E-43ADD6F8D2AC}"/>
          </ac:cxnSpMkLst>
        </pc:cxnChg>
        <pc:cxnChg chg="add del mod">
          <ac:chgData name="Maurizio Sicorello" userId="441cc9bc8c67f6c4" providerId="LiveId" clId="{3545DB88-2A20-4018-8204-0449BD816ED1}" dt="2024-09-24T13:48:08.230" v="876" actId="478"/>
          <ac:cxnSpMkLst>
            <pc:docMk/>
            <pc:sldMk cId="2043173677" sldId="256"/>
            <ac:cxnSpMk id="1045" creationId="{1BFD50B6-BD06-E957-D259-B9158C046DD8}"/>
          </ac:cxnSpMkLst>
        </pc:cxnChg>
        <pc:cxnChg chg="add del mod">
          <ac:chgData name="Maurizio Sicorello" userId="441cc9bc8c67f6c4" providerId="LiveId" clId="{3545DB88-2A20-4018-8204-0449BD816ED1}" dt="2024-09-24T13:43:27.131" v="746" actId="478"/>
          <ac:cxnSpMkLst>
            <pc:docMk/>
            <pc:sldMk cId="2043173677" sldId="256"/>
            <ac:cxnSpMk id="1048" creationId="{6FBED682-0288-67C9-B3A8-9E284F5892B1}"/>
          </ac:cxnSpMkLst>
        </pc:cxnChg>
        <pc:cxnChg chg="add mod">
          <ac:chgData name="Maurizio Sicorello" userId="441cc9bc8c67f6c4" providerId="LiveId" clId="{3545DB88-2A20-4018-8204-0449BD816ED1}" dt="2024-09-24T13:44:14.311" v="808" actId="478"/>
          <ac:cxnSpMkLst>
            <pc:docMk/>
            <pc:sldMk cId="2043173677" sldId="256"/>
            <ac:cxnSpMk id="1049" creationId="{C085CC11-18A6-B79A-E469-7D1E5B5C2CAE}"/>
          </ac:cxnSpMkLst>
        </pc:cxnChg>
        <pc:cxnChg chg="add mod">
          <ac:chgData name="Maurizio Sicorello" userId="441cc9bc8c67f6c4" providerId="LiveId" clId="{3545DB88-2A20-4018-8204-0449BD816ED1}" dt="2024-09-24T13:43:33.069" v="748" actId="1076"/>
          <ac:cxnSpMkLst>
            <pc:docMk/>
            <pc:sldMk cId="2043173677" sldId="256"/>
            <ac:cxnSpMk id="1057" creationId="{7F986BC4-35B6-361B-65E5-97E9E4FB8641}"/>
          </ac:cxnSpMkLst>
        </pc:cxnChg>
        <pc:cxnChg chg="add mod">
          <ac:chgData name="Maurizio Sicorello" userId="441cc9bc8c67f6c4" providerId="LiveId" clId="{3545DB88-2A20-4018-8204-0449BD816ED1}" dt="2024-09-24T13:45:11.551" v="824" actId="1076"/>
          <ac:cxnSpMkLst>
            <pc:docMk/>
            <pc:sldMk cId="2043173677" sldId="256"/>
            <ac:cxnSpMk id="1059" creationId="{48288B7A-DD9E-23C7-A9D5-3AA228477B2B}"/>
          </ac:cxnSpMkLst>
        </pc:cxnChg>
        <pc:cxnChg chg="add mod">
          <ac:chgData name="Maurizio Sicorello" userId="441cc9bc8c67f6c4" providerId="LiveId" clId="{3545DB88-2A20-4018-8204-0449BD816ED1}" dt="2024-09-24T13:45:23.758" v="827" actId="14100"/>
          <ac:cxnSpMkLst>
            <pc:docMk/>
            <pc:sldMk cId="2043173677" sldId="256"/>
            <ac:cxnSpMk id="1060" creationId="{8B726D78-081A-C505-35B2-CD3200301A1E}"/>
          </ac:cxnSpMkLst>
        </pc:cxnChg>
        <pc:cxnChg chg="add mod">
          <ac:chgData name="Maurizio Sicorello" userId="441cc9bc8c67f6c4" providerId="LiveId" clId="{3545DB88-2A20-4018-8204-0449BD816ED1}" dt="2024-09-24T13:45:19.069" v="826" actId="14100"/>
          <ac:cxnSpMkLst>
            <pc:docMk/>
            <pc:sldMk cId="2043173677" sldId="256"/>
            <ac:cxnSpMk id="1061" creationId="{EABF1B6C-3F3C-1F81-8D1A-EA77772FCB9F}"/>
          </ac:cxnSpMkLst>
        </pc:cxnChg>
        <pc:cxnChg chg="add mod">
          <ac:chgData name="Maurizio Sicorello" userId="441cc9bc8c67f6c4" providerId="LiveId" clId="{3545DB88-2A20-4018-8204-0449BD816ED1}" dt="2024-09-24T13:45:44.385" v="830" actId="1076"/>
          <ac:cxnSpMkLst>
            <pc:docMk/>
            <pc:sldMk cId="2043173677" sldId="256"/>
            <ac:cxnSpMk id="1079" creationId="{FDFBEBEE-D8FF-67EF-FC27-F0B3BD6D669E}"/>
          </ac:cxnSpMkLst>
        </pc:cxnChg>
        <pc:cxnChg chg="add mod">
          <ac:chgData name="Maurizio Sicorello" userId="441cc9bc8c67f6c4" providerId="LiveId" clId="{3545DB88-2A20-4018-8204-0449BD816ED1}" dt="2024-09-24T13:45:54.147" v="832" actId="1076"/>
          <ac:cxnSpMkLst>
            <pc:docMk/>
            <pc:sldMk cId="2043173677" sldId="256"/>
            <ac:cxnSpMk id="1080" creationId="{18FAF3B3-E3E6-4D3B-6268-7CDDDE38DF03}"/>
          </ac:cxnSpMkLst>
        </pc:cxnChg>
        <pc:cxnChg chg="add mod">
          <ac:chgData name="Maurizio Sicorello" userId="441cc9bc8c67f6c4" providerId="LiveId" clId="{3545DB88-2A20-4018-8204-0449BD816ED1}" dt="2024-09-24T14:37:02.666" v="1724" actId="1076"/>
          <ac:cxnSpMkLst>
            <pc:docMk/>
            <pc:sldMk cId="2043173677" sldId="256"/>
            <ac:cxnSpMk id="1088" creationId="{F63A8BDF-0240-70F5-0A8E-B4C147AACDB2}"/>
          </ac:cxnSpMkLst>
        </pc:cxnChg>
      </pc:sldChg>
      <pc:sldChg chg="addSp delSp modSp new del mod">
        <pc:chgData name="Maurizio Sicorello" userId="441cc9bc8c67f6c4" providerId="LiveId" clId="{3545DB88-2A20-4018-8204-0449BD816ED1}" dt="2024-09-24T14:21:06.820" v="1634" actId="47"/>
        <pc:sldMkLst>
          <pc:docMk/>
          <pc:sldMk cId="1026694979" sldId="257"/>
        </pc:sldMkLst>
        <pc:spChg chg="del">
          <ac:chgData name="Maurizio Sicorello" userId="441cc9bc8c67f6c4" providerId="LiveId" clId="{3545DB88-2A20-4018-8204-0449BD816ED1}" dt="2024-09-24T13:26:23.468" v="526" actId="478"/>
          <ac:spMkLst>
            <pc:docMk/>
            <pc:sldMk cId="1026694979" sldId="257"/>
            <ac:spMk id="2" creationId="{E3DF3052-87E0-A479-4E46-A779CE9729FC}"/>
          </ac:spMkLst>
        </pc:spChg>
        <pc:spChg chg="del">
          <ac:chgData name="Maurizio Sicorello" userId="441cc9bc8c67f6c4" providerId="LiveId" clId="{3545DB88-2A20-4018-8204-0449BD816ED1}" dt="2024-09-24T13:26:20.120" v="525" actId="478"/>
          <ac:spMkLst>
            <pc:docMk/>
            <pc:sldMk cId="1026694979" sldId="257"/>
            <ac:spMk id="3" creationId="{9D8BD59E-C30D-9357-F5E8-22DA7ECA812D}"/>
          </ac:spMkLst>
        </pc:spChg>
        <pc:picChg chg="add mod ord">
          <ac:chgData name="Maurizio Sicorello" userId="441cc9bc8c67f6c4" providerId="LiveId" clId="{3545DB88-2A20-4018-8204-0449BD816ED1}" dt="2024-09-24T13:31:44.912" v="564"/>
          <ac:picMkLst>
            <pc:docMk/>
            <pc:sldMk cId="1026694979" sldId="257"/>
            <ac:picMk id="5" creationId="{A0EC074B-B672-F8E8-2198-E18B5D05730C}"/>
          </ac:picMkLst>
        </pc:picChg>
        <pc:picChg chg="add mod">
          <ac:chgData name="Maurizio Sicorello" userId="441cc9bc8c67f6c4" providerId="LiveId" clId="{3545DB88-2A20-4018-8204-0449BD816ED1}" dt="2024-09-24T13:31:44.092" v="563"/>
          <ac:picMkLst>
            <pc:docMk/>
            <pc:sldMk cId="1026694979" sldId="257"/>
            <ac:picMk id="7" creationId="{27FC3CD7-2D12-7B30-CA68-9D32053AE756}"/>
          </ac:picMkLst>
        </pc:picChg>
        <pc:picChg chg="add mod modVis">
          <ac:chgData name="Maurizio Sicorello" userId="441cc9bc8c67f6c4" providerId="LiveId" clId="{3545DB88-2A20-4018-8204-0449BD816ED1}" dt="2024-09-24T13:31:43.460" v="562"/>
          <ac:picMkLst>
            <pc:docMk/>
            <pc:sldMk cId="1026694979" sldId="257"/>
            <ac:picMk id="9" creationId="{50DA167B-BBC7-34E8-DA6B-6283310160FF}"/>
          </ac:picMkLst>
        </pc:picChg>
        <pc:picChg chg="add mod modVis">
          <ac:chgData name="Maurizio Sicorello" userId="441cc9bc8c67f6c4" providerId="LiveId" clId="{3545DB88-2A20-4018-8204-0449BD816ED1}" dt="2024-09-24T13:31:42.703" v="561"/>
          <ac:picMkLst>
            <pc:docMk/>
            <pc:sldMk cId="1026694979" sldId="257"/>
            <ac:picMk id="11" creationId="{B848C254-A148-BEC1-60A0-E2F6AA04606E}"/>
          </ac:picMkLst>
        </pc:picChg>
      </pc:sldChg>
      <pc:sldChg chg="addSp delSp modSp new mod">
        <pc:chgData name="Maurizio Sicorello" userId="441cc9bc8c67f6c4" providerId="LiveId" clId="{3545DB88-2A20-4018-8204-0449BD816ED1}" dt="2024-10-11T15:44:41.260" v="1764" actId="1076"/>
        <pc:sldMkLst>
          <pc:docMk/>
          <pc:sldMk cId="2727245440" sldId="257"/>
        </pc:sldMkLst>
        <pc:spChg chg="del">
          <ac:chgData name="Maurizio Sicorello" userId="441cc9bc8c67f6c4" providerId="LiveId" clId="{3545DB88-2A20-4018-8204-0449BD816ED1}" dt="2024-09-24T14:52:28.448" v="1728" actId="478"/>
          <ac:spMkLst>
            <pc:docMk/>
            <pc:sldMk cId="2727245440" sldId="257"/>
            <ac:spMk id="2" creationId="{0BDEF127-9017-1CB1-4FCC-82CA6F86AFFF}"/>
          </ac:spMkLst>
        </pc:spChg>
        <pc:spChg chg="del">
          <ac:chgData name="Maurizio Sicorello" userId="441cc9bc8c67f6c4" providerId="LiveId" clId="{3545DB88-2A20-4018-8204-0449BD816ED1}" dt="2024-09-24T14:52:22.689" v="1727" actId="478"/>
          <ac:spMkLst>
            <pc:docMk/>
            <pc:sldMk cId="2727245440" sldId="257"/>
            <ac:spMk id="3" creationId="{59A28CFE-5B1B-4F07-F404-6A09E5A9B101}"/>
          </ac:spMkLst>
        </pc:spChg>
        <pc:spChg chg="add mod">
          <ac:chgData name="Maurizio Sicorello" userId="441cc9bc8c67f6c4" providerId="LiveId" clId="{3545DB88-2A20-4018-8204-0449BD816ED1}" dt="2024-10-11T15:44:06.602" v="1760" actId="208"/>
          <ac:spMkLst>
            <pc:docMk/>
            <pc:sldMk cId="2727245440" sldId="257"/>
            <ac:spMk id="4" creationId="{4CB70EF3-A05A-1588-32E9-6EA8386E02E1}"/>
          </ac:spMkLst>
        </pc:spChg>
        <pc:graphicFrameChg chg="add del mod">
          <ac:chgData name="Maurizio Sicorello" userId="441cc9bc8c67f6c4" providerId="LiveId" clId="{3545DB88-2A20-4018-8204-0449BD816ED1}" dt="2024-09-24T14:53:41.367" v="1730" actId="478"/>
          <ac:graphicFrameMkLst>
            <pc:docMk/>
            <pc:sldMk cId="2727245440" sldId="257"/>
            <ac:graphicFrameMk id="4" creationId="{DE9FA561-9A67-12B9-9C66-8D35A749E594}"/>
          </ac:graphicFrameMkLst>
        </pc:graphicFrameChg>
        <pc:picChg chg="add mod ord">
          <ac:chgData name="Maurizio Sicorello" userId="441cc9bc8c67f6c4" providerId="LiveId" clId="{3545DB88-2A20-4018-8204-0449BD816ED1}" dt="2024-10-11T15:44:41.260" v="1764" actId="1076"/>
          <ac:picMkLst>
            <pc:docMk/>
            <pc:sldMk cId="2727245440" sldId="257"/>
            <ac:picMk id="3" creationId="{CCF40299-F11A-6981-F529-C7F83CA4E086}"/>
          </ac:picMkLst>
        </pc:picChg>
        <pc:picChg chg="add mod">
          <ac:chgData name="Maurizio Sicorello" userId="441cc9bc8c67f6c4" providerId="LiveId" clId="{3545DB88-2A20-4018-8204-0449BD816ED1}" dt="2024-09-24T14:55:56.486" v="1749" actId="14100"/>
          <ac:picMkLst>
            <pc:docMk/>
            <pc:sldMk cId="2727245440" sldId="257"/>
            <ac:picMk id="6" creationId="{BFC01122-D90F-6E38-4CEF-C3E3AE1A778A}"/>
          </ac:picMkLst>
        </pc:picChg>
        <pc:picChg chg="add mod">
          <ac:chgData name="Maurizio Sicorello" userId="441cc9bc8c67f6c4" providerId="LiveId" clId="{3545DB88-2A20-4018-8204-0449BD816ED1}" dt="2024-09-24T14:55:49.935" v="1748" actId="1076"/>
          <ac:picMkLst>
            <pc:docMk/>
            <pc:sldMk cId="2727245440" sldId="257"/>
            <ac:picMk id="7" creationId="{8EA3D579-FE23-3AB7-9923-02BB69075DE9}"/>
          </ac:picMkLst>
        </pc:picChg>
        <pc:picChg chg="add mod">
          <ac:chgData name="Maurizio Sicorello" userId="441cc9bc8c67f6c4" providerId="LiveId" clId="{3545DB88-2A20-4018-8204-0449BD816ED1}" dt="2024-09-24T14:55:46.297" v="1747" actId="1076"/>
          <ac:picMkLst>
            <pc:docMk/>
            <pc:sldMk cId="2727245440" sldId="257"/>
            <ac:picMk id="8" creationId="{948519F1-C1B2-4613-FCCF-8F3E2A8AA42E}"/>
          </ac:picMkLst>
        </pc:picChg>
        <pc:picChg chg="add mod">
          <ac:chgData name="Maurizio Sicorello" userId="441cc9bc8c67f6c4" providerId="LiveId" clId="{3545DB88-2A20-4018-8204-0449BD816ED1}" dt="2024-09-24T14:55:38.424" v="1746" actId="1076"/>
          <ac:picMkLst>
            <pc:docMk/>
            <pc:sldMk cId="2727245440" sldId="257"/>
            <ac:picMk id="9" creationId="{760350E1-0C8C-0A6F-8A31-BE569818BE6E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6013" y="1060529"/>
            <a:ext cx="5508149" cy="2256061"/>
          </a:xfrm>
        </p:spPr>
        <p:txBody>
          <a:bodyPr anchor="b"/>
          <a:lstStyle>
            <a:lvl1pPr algn="ctr">
              <a:defRPr sz="425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22" y="3403592"/>
            <a:ext cx="4860131" cy="1564542"/>
          </a:xfrm>
        </p:spPr>
        <p:txBody>
          <a:bodyPr/>
          <a:lstStyle>
            <a:lvl1pPr marL="0" indent="0" algn="ctr">
              <a:buNone/>
              <a:defRPr sz="1701"/>
            </a:lvl1pPr>
            <a:lvl2pPr marL="324018" indent="0" algn="ctr">
              <a:buNone/>
              <a:defRPr sz="1417"/>
            </a:lvl2pPr>
            <a:lvl3pPr marL="648035" indent="0" algn="ctr">
              <a:buNone/>
              <a:defRPr sz="1276"/>
            </a:lvl3pPr>
            <a:lvl4pPr marL="972053" indent="0" algn="ctr">
              <a:buNone/>
              <a:defRPr sz="1134"/>
            </a:lvl4pPr>
            <a:lvl5pPr marL="1296071" indent="0" algn="ctr">
              <a:buNone/>
              <a:defRPr sz="1134"/>
            </a:lvl5pPr>
            <a:lvl6pPr marL="1620088" indent="0" algn="ctr">
              <a:buNone/>
              <a:defRPr sz="1134"/>
            </a:lvl6pPr>
            <a:lvl7pPr marL="1944106" indent="0" algn="ctr">
              <a:buNone/>
              <a:defRPr sz="1134"/>
            </a:lvl7pPr>
            <a:lvl8pPr marL="2268123" indent="0" algn="ctr">
              <a:buNone/>
              <a:defRPr sz="1134"/>
            </a:lvl8pPr>
            <a:lvl9pPr marL="2592141" indent="0" algn="ctr">
              <a:buNone/>
              <a:defRPr sz="1134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50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658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37375" y="345009"/>
            <a:ext cx="1397288" cy="549164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5512" y="345009"/>
            <a:ext cx="4110861" cy="549164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03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864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37" y="1615546"/>
            <a:ext cx="5589151" cy="2695572"/>
          </a:xfrm>
        </p:spPr>
        <p:txBody>
          <a:bodyPr anchor="b"/>
          <a:lstStyle>
            <a:lvl1pPr>
              <a:defRPr sz="425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137" y="4336619"/>
            <a:ext cx="5589151" cy="1417538"/>
          </a:xfrm>
        </p:spPr>
        <p:txBody>
          <a:bodyPr/>
          <a:lstStyle>
            <a:lvl1pPr marL="0" indent="0">
              <a:buNone/>
              <a:defRPr sz="1701">
                <a:solidFill>
                  <a:schemeClr val="tx1">
                    <a:tint val="82000"/>
                  </a:schemeClr>
                </a:solidFill>
              </a:defRPr>
            </a:lvl1pPr>
            <a:lvl2pPr marL="324018" indent="0">
              <a:buNone/>
              <a:defRPr sz="1417">
                <a:solidFill>
                  <a:schemeClr val="tx1">
                    <a:tint val="82000"/>
                  </a:schemeClr>
                </a:solidFill>
              </a:defRPr>
            </a:lvl2pPr>
            <a:lvl3pPr marL="648035" indent="0">
              <a:buNone/>
              <a:defRPr sz="1276">
                <a:solidFill>
                  <a:schemeClr val="tx1">
                    <a:tint val="82000"/>
                  </a:schemeClr>
                </a:solidFill>
              </a:defRPr>
            </a:lvl3pPr>
            <a:lvl4pPr marL="972053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4pPr>
            <a:lvl5pPr marL="1296071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5pPr>
            <a:lvl6pPr marL="1620088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6pPr>
            <a:lvl7pPr marL="1944106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7pPr>
            <a:lvl8pPr marL="2268123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8pPr>
            <a:lvl9pPr marL="2592141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91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5512" y="1725046"/>
            <a:ext cx="2754074" cy="411161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80589" y="1725046"/>
            <a:ext cx="2754074" cy="411161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367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345011"/>
            <a:ext cx="5589151" cy="125253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6357" y="1588543"/>
            <a:ext cx="2741417" cy="778521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357" y="2367064"/>
            <a:ext cx="2741417" cy="348159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80589" y="1588543"/>
            <a:ext cx="2754918" cy="778521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80589" y="2367064"/>
            <a:ext cx="2754918" cy="348159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975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754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47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432012"/>
            <a:ext cx="2090025" cy="1512041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4918" y="933027"/>
            <a:ext cx="3280589" cy="4605124"/>
          </a:xfrm>
        </p:spPr>
        <p:txBody>
          <a:bodyPr/>
          <a:lstStyle>
            <a:lvl1pPr>
              <a:defRPr sz="2268"/>
            </a:lvl1pPr>
            <a:lvl2pPr>
              <a:defRPr sz="1984"/>
            </a:lvl2pPr>
            <a:lvl3pPr>
              <a:defRPr sz="1701"/>
            </a:lvl3pPr>
            <a:lvl4pPr>
              <a:defRPr sz="1417"/>
            </a:lvl4pPr>
            <a:lvl5pPr>
              <a:defRPr sz="1417"/>
            </a:lvl5pPr>
            <a:lvl6pPr>
              <a:defRPr sz="1417"/>
            </a:lvl6pPr>
            <a:lvl7pPr>
              <a:defRPr sz="1417"/>
            </a:lvl7pPr>
            <a:lvl8pPr>
              <a:defRPr sz="1417"/>
            </a:lvl8pPr>
            <a:lvl9pPr>
              <a:defRPr sz="1417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1944052"/>
            <a:ext cx="2090025" cy="3601598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49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432012"/>
            <a:ext cx="2090025" cy="1512041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54918" y="933027"/>
            <a:ext cx="3280589" cy="4605124"/>
          </a:xfrm>
        </p:spPr>
        <p:txBody>
          <a:bodyPr anchor="t"/>
          <a:lstStyle>
            <a:lvl1pPr marL="0" indent="0">
              <a:buNone/>
              <a:defRPr sz="2268"/>
            </a:lvl1pPr>
            <a:lvl2pPr marL="324018" indent="0">
              <a:buNone/>
              <a:defRPr sz="1984"/>
            </a:lvl2pPr>
            <a:lvl3pPr marL="648035" indent="0">
              <a:buNone/>
              <a:defRPr sz="1701"/>
            </a:lvl3pPr>
            <a:lvl4pPr marL="972053" indent="0">
              <a:buNone/>
              <a:defRPr sz="1417"/>
            </a:lvl4pPr>
            <a:lvl5pPr marL="1296071" indent="0">
              <a:buNone/>
              <a:defRPr sz="1417"/>
            </a:lvl5pPr>
            <a:lvl6pPr marL="1620088" indent="0">
              <a:buNone/>
              <a:defRPr sz="1417"/>
            </a:lvl6pPr>
            <a:lvl7pPr marL="1944106" indent="0">
              <a:buNone/>
              <a:defRPr sz="1417"/>
            </a:lvl7pPr>
            <a:lvl8pPr marL="2268123" indent="0">
              <a:buNone/>
              <a:defRPr sz="1417"/>
            </a:lvl8pPr>
            <a:lvl9pPr marL="2592141" indent="0">
              <a:buNone/>
              <a:defRPr sz="1417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1944052"/>
            <a:ext cx="2090025" cy="3601598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20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5512" y="345011"/>
            <a:ext cx="5589151" cy="1252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5512" y="1725046"/>
            <a:ext cx="5589151" cy="4111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5512" y="6006164"/>
            <a:ext cx="1458039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F58CF5-6C8B-4B9F-9DBA-ABA87078AAD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46558" y="6006164"/>
            <a:ext cx="2187059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6624" y="6006164"/>
            <a:ext cx="1458039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565E02-D774-4BCF-AA4F-406ED40EED2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718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48035" rtl="0" eaLnBrk="1" latinLnBrk="0" hangingPunct="1">
        <a:lnSpc>
          <a:spcPct val="90000"/>
        </a:lnSpc>
        <a:spcBef>
          <a:spcPct val="0"/>
        </a:spcBef>
        <a:buNone/>
        <a:defRPr sz="31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09" indent="-162009" algn="l" defTabSz="648035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486026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10044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134062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458079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782097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2106115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430132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754150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1pPr>
      <a:lvl2pPr marL="324018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2pPr>
      <a:lvl3pPr marL="648035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3pPr>
      <a:lvl4pPr marL="972053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296071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620088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1944106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268123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592141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FE92B09E-788B-0380-DC31-AD569207BAC2}"/>
              </a:ext>
            </a:extLst>
          </p:cNvPr>
          <p:cNvSpPr txBox="1"/>
          <p:nvPr/>
        </p:nvSpPr>
        <p:spPr>
          <a:xfrm>
            <a:off x="98611" y="89648"/>
            <a:ext cx="16226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a) Tasks</a:t>
            </a:r>
            <a:endParaRPr 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925A73C-1F96-24C0-584D-920C1C2C5F24}"/>
              </a:ext>
            </a:extLst>
          </p:cNvPr>
          <p:cNvSpPr txBox="1"/>
          <p:nvPr/>
        </p:nvSpPr>
        <p:spPr>
          <a:xfrm>
            <a:off x="1282344" y="164313"/>
            <a:ext cx="7082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Scenes</a:t>
            </a:r>
            <a:endParaRPr lang="en-US" sz="1200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4B1EA82-951E-BEC4-2E64-8B925EBD582E}"/>
              </a:ext>
            </a:extLst>
          </p:cNvPr>
          <p:cNvSpPr txBox="1"/>
          <p:nvPr/>
        </p:nvSpPr>
        <p:spPr>
          <a:xfrm>
            <a:off x="4288670" y="163211"/>
            <a:ext cx="7082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Faces</a:t>
            </a:r>
            <a:endParaRPr lang="en-US" sz="1200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3EE041D-CA56-473F-2F8C-94C95960C908}"/>
              </a:ext>
            </a:extLst>
          </p:cNvPr>
          <p:cNvSpPr/>
          <p:nvPr/>
        </p:nvSpPr>
        <p:spPr>
          <a:xfrm>
            <a:off x="940233" y="576523"/>
            <a:ext cx="441232" cy="441232"/>
          </a:xfrm>
          <a:prstGeom prst="rect">
            <a:avLst/>
          </a:prstGeom>
          <a:solidFill>
            <a:srgbClr val="F8766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Look</a:t>
            </a:r>
            <a:endParaRPr lang="en-US" sz="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566ABCC-913D-AA11-7CF4-6F1D9128B552}"/>
              </a:ext>
            </a:extLst>
          </p:cNvPr>
          <p:cNvSpPr/>
          <p:nvPr/>
        </p:nvSpPr>
        <p:spPr>
          <a:xfrm>
            <a:off x="1286173" y="813387"/>
            <a:ext cx="441232" cy="441232"/>
          </a:xfrm>
          <a:prstGeom prst="rect">
            <a:avLst/>
          </a:prstGeom>
          <a:solidFill>
            <a:srgbClr val="F8766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8" name="Picture 4" descr="Ein Hund mit offenem Maul">
            <a:extLst>
              <a:ext uri="{FF2B5EF4-FFF2-40B4-BE49-F238E27FC236}">
                <a16:creationId xmlns:a16="http://schemas.microsoft.com/office/drawing/2014/main" id="{33B7FBCC-5A0E-F3B9-A025-D42FE8115E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521" y="844688"/>
            <a:ext cx="378536" cy="37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623D28DA-A0C0-5F36-DFAD-F2E58B4F413F}"/>
              </a:ext>
            </a:extLst>
          </p:cNvPr>
          <p:cNvSpPr/>
          <p:nvPr/>
        </p:nvSpPr>
        <p:spPr>
          <a:xfrm>
            <a:off x="1545495" y="1080816"/>
            <a:ext cx="441232" cy="441232"/>
          </a:xfrm>
          <a:prstGeom prst="rect">
            <a:avLst/>
          </a:prstGeom>
          <a:solidFill>
            <a:srgbClr val="F8766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Rechtwinkliges Dreieck 18">
            <a:extLst>
              <a:ext uri="{FF2B5EF4-FFF2-40B4-BE49-F238E27FC236}">
                <a16:creationId xmlns:a16="http://schemas.microsoft.com/office/drawing/2014/main" id="{392F561C-06E6-25E1-98DA-FE60AC242A39}"/>
              </a:ext>
            </a:extLst>
          </p:cNvPr>
          <p:cNvSpPr/>
          <p:nvPr/>
        </p:nvSpPr>
        <p:spPr>
          <a:xfrm flipH="1">
            <a:off x="1636450" y="1227069"/>
            <a:ext cx="259322" cy="98299"/>
          </a:xfrm>
          <a:prstGeom prst="rtTriangl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9FB1B92E-79D8-63F2-7027-5725B2FB222D}"/>
              </a:ext>
            </a:extLst>
          </p:cNvPr>
          <p:cNvSpPr txBox="1"/>
          <p:nvPr/>
        </p:nvSpPr>
        <p:spPr>
          <a:xfrm>
            <a:off x="1545495" y="1300320"/>
            <a:ext cx="114300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3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FFA407BD-DB03-040F-C0BA-B2604EBA1322}"/>
              </a:ext>
            </a:extLst>
          </p:cNvPr>
          <p:cNvSpPr txBox="1"/>
          <p:nvPr/>
        </p:nvSpPr>
        <p:spPr>
          <a:xfrm>
            <a:off x="1821113" y="1300320"/>
            <a:ext cx="114300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en-US" sz="3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F3C05F6-1EAD-40EE-253D-CAF6CBDAF444}"/>
              </a:ext>
            </a:extLst>
          </p:cNvPr>
          <p:cNvSpPr txBox="1"/>
          <p:nvPr/>
        </p:nvSpPr>
        <p:spPr>
          <a:xfrm>
            <a:off x="1686222" y="1300320"/>
            <a:ext cx="114300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3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94D4365E-556C-4C6B-3EC0-6F54AAB6DE2A}"/>
              </a:ext>
            </a:extLst>
          </p:cNvPr>
          <p:cNvSpPr txBox="1"/>
          <p:nvPr/>
        </p:nvSpPr>
        <p:spPr>
          <a:xfrm>
            <a:off x="1615858" y="1300320"/>
            <a:ext cx="114300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3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89BC69C5-C53B-E5A8-16A4-1F3335D2B7CA}"/>
              </a:ext>
            </a:extLst>
          </p:cNvPr>
          <p:cNvSpPr txBox="1"/>
          <p:nvPr/>
        </p:nvSpPr>
        <p:spPr>
          <a:xfrm>
            <a:off x="1750750" y="1300320"/>
            <a:ext cx="114300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endParaRPr lang="en-US" sz="3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1F75F8B-8FBF-9888-D1C4-A80956A8393E}"/>
              </a:ext>
            </a:extLst>
          </p:cNvPr>
          <p:cNvSpPr/>
          <p:nvPr/>
        </p:nvSpPr>
        <p:spPr>
          <a:xfrm>
            <a:off x="1851847" y="1358158"/>
            <a:ext cx="441232" cy="441232"/>
          </a:xfrm>
          <a:prstGeom prst="rect">
            <a:avLst/>
          </a:prstGeom>
          <a:solidFill>
            <a:srgbClr val="F8766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</a:t>
            </a:r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24518780-E200-2D77-1BD1-30487BCB2B8E}"/>
              </a:ext>
            </a:extLst>
          </p:cNvPr>
          <p:cNvCxnSpPr/>
          <p:nvPr/>
        </p:nvCxnSpPr>
        <p:spPr>
          <a:xfrm>
            <a:off x="596547" y="949445"/>
            <a:ext cx="971550" cy="9715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6E1D7FCC-CB1A-3EE2-B7B5-FC3171D214EA}"/>
              </a:ext>
            </a:extLst>
          </p:cNvPr>
          <p:cNvSpPr txBox="1"/>
          <p:nvPr/>
        </p:nvSpPr>
        <p:spPr>
          <a:xfrm>
            <a:off x="700519" y="855363"/>
            <a:ext cx="383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2s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10884DCF-FE5A-02A9-66C7-EFF021F6B608}"/>
              </a:ext>
            </a:extLst>
          </p:cNvPr>
          <p:cNvSpPr txBox="1"/>
          <p:nvPr/>
        </p:nvSpPr>
        <p:spPr>
          <a:xfrm>
            <a:off x="1058199" y="1101955"/>
            <a:ext cx="383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7s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91BB1B5D-B51B-0C21-3C12-D768ACD7AD70}"/>
              </a:ext>
            </a:extLst>
          </p:cNvPr>
          <p:cNvSpPr txBox="1"/>
          <p:nvPr/>
        </p:nvSpPr>
        <p:spPr>
          <a:xfrm>
            <a:off x="1324374" y="1381968"/>
            <a:ext cx="383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4s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2045483E-9738-11AF-FD30-7CBF5710CD93}"/>
              </a:ext>
            </a:extLst>
          </p:cNvPr>
          <p:cNvSpPr txBox="1"/>
          <p:nvPr/>
        </p:nvSpPr>
        <p:spPr>
          <a:xfrm>
            <a:off x="1539936" y="1651481"/>
            <a:ext cx="383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1-3s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C5AE2ED9-3789-230A-C1D3-FC9A83218B9F}"/>
              </a:ext>
            </a:extLst>
          </p:cNvPr>
          <p:cNvSpPr txBox="1"/>
          <p:nvPr/>
        </p:nvSpPr>
        <p:spPr>
          <a:xfrm rot="2656142">
            <a:off x="1153158" y="1708027"/>
            <a:ext cx="4454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</a:t>
            </a:r>
            <a:endParaRPr lang="en-US" sz="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744F5F8-21C8-6660-8CD3-B309BB18994A}"/>
              </a:ext>
            </a:extLst>
          </p:cNvPr>
          <p:cNvSpPr/>
          <p:nvPr/>
        </p:nvSpPr>
        <p:spPr>
          <a:xfrm>
            <a:off x="2982167" y="772346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548C04F3-9A16-FC66-6A62-517333909604}"/>
              </a:ext>
            </a:extLst>
          </p:cNvPr>
          <p:cNvSpPr/>
          <p:nvPr/>
        </p:nvSpPr>
        <p:spPr>
          <a:xfrm>
            <a:off x="3037862" y="820868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9069BB93-1DAD-E67B-C7D0-68CF17676198}"/>
              </a:ext>
            </a:extLst>
          </p:cNvPr>
          <p:cNvSpPr/>
          <p:nvPr/>
        </p:nvSpPr>
        <p:spPr>
          <a:xfrm>
            <a:off x="3104628" y="873491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FA0E05E1-02E3-7AEC-71BD-E5BBF2079019}"/>
              </a:ext>
            </a:extLst>
          </p:cNvPr>
          <p:cNvSpPr/>
          <p:nvPr/>
        </p:nvSpPr>
        <p:spPr>
          <a:xfrm>
            <a:off x="3160976" y="925655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7B1A39AC-52CE-1F6F-0A3A-3B4372200AF1}"/>
              </a:ext>
            </a:extLst>
          </p:cNvPr>
          <p:cNvSpPr/>
          <p:nvPr/>
        </p:nvSpPr>
        <p:spPr>
          <a:xfrm>
            <a:off x="3214165" y="972740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5B446283-D46B-FF20-E928-00682CD7ECC0}"/>
              </a:ext>
            </a:extLst>
          </p:cNvPr>
          <p:cNvSpPr/>
          <p:nvPr/>
        </p:nvSpPr>
        <p:spPr>
          <a:xfrm>
            <a:off x="3277657" y="1027611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6D41E073-43A8-0DCC-2520-81B146F651E4}"/>
              </a:ext>
            </a:extLst>
          </p:cNvPr>
          <p:cNvSpPr/>
          <p:nvPr/>
        </p:nvSpPr>
        <p:spPr>
          <a:xfrm rot="18971902">
            <a:off x="3366416" y="1157776"/>
            <a:ext cx="119302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905F1307-EE4D-4B5C-8212-5B737F472D0B}"/>
              </a:ext>
            </a:extLst>
          </p:cNvPr>
          <p:cNvSpPr/>
          <p:nvPr/>
        </p:nvSpPr>
        <p:spPr>
          <a:xfrm rot="1965985">
            <a:off x="3533215" y="1156874"/>
            <a:ext cx="119302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Ellipse 40">
            <a:extLst>
              <a:ext uri="{FF2B5EF4-FFF2-40B4-BE49-F238E27FC236}">
                <a16:creationId xmlns:a16="http://schemas.microsoft.com/office/drawing/2014/main" id="{0A860AFC-9D96-6EAB-D2D7-321FE62B6B32}"/>
              </a:ext>
            </a:extLst>
          </p:cNvPr>
          <p:cNvSpPr/>
          <p:nvPr/>
        </p:nvSpPr>
        <p:spPr>
          <a:xfrm rot="15921191">
            <a:off x="3452826" y="1296686"/>
            <a:ext cx="119302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C50FFEEA-13AB-7F34-85F0-20B40F519B9E}"/>
              </a:ext>
            </a:extLst>
          </p:cNvPr>
          <p:cNvSpPr txBox="1"/>
          <p:nvPr/>
        </p:nvSpPr>
        <p:spPr>
          <a:xfrm>
            <a:off x="3707977" y="961605"/>
            <a:ext cx="272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</a:t>
            </a:r>
            <a:endParaRPr lang="en-US" dirty="0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1E5F6ECE-DC09-585E-89C8-A96F0BB1D6BA}"/>
              </a:ext>
            </a:extLst>
          </p:cNvPr>
          <p:cNvSpPr/>
          <p:nvPr/>
        </p:nvSpPr>
        <p:spPr>
          <a:xfrm>
            <a:off x="3983280" y="778898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EE8DA827-2C86-4417-D3E3-7CFDB26D8030}"/>
              </a:ext>
            </a:extLst>
          </p:cNvPr>
          <p:cNvSpPr/>
          <p:nvPr/>
        </p:nvSpPr>
        <p:spPr>
          <a:xfrm>
            <a:off x="4038975" y="827420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6857A025-0E76-E287-7FCC-DD7D6F4B3780}"/>
              </a:ext>
            </a:extLst>
          </p:cNvPr>
          <p:cNvSpPr/>
          <p:nvPr/>
        </p:nvSpPr>
        <p:spPr>
          <a:xfrm>
            <a:off x="4105741" y="880043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0BF453D8-0508-36AA-5819-82A5719D345E}"/>
              </a:ext>
            </a:extLst>
          </p:cNvPr>
          <p:cNvSpPr/>
          <p:nvPr/>
        </p:nvSpPr>
        <p:spPr>
          <a:xfrm>
            <a:off x="4162089" y="932207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A6369F48-615B-C5DF-4A30-317861A787FB}"/>
              </a:ext>
            </a:extLst>
          </p:cNvPr>
          <p:cNvSpPr/>
          <p:nvPr/>
        </p:nvSpPr>
        <p:spPr>
          <a:xfrm>
            <a:off x="4215278" y="979292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F7977B63-95EF-68A6-1EB3-573CF7C8316E}"/>
              </a:ext>
            </a:extLst>
          </p:cNvPr>
          <p:cNvSpPr/>
          <p:nvPr/>
        </p:nvSpPr>
        <p:spPr>
          <a:xfrm>
            <a:off x="4278770" y="1034163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2" name="Textfeld 51">
            <a:extLst>
              <a:ext uri="{FF2B5EF4-FFF2-40B4-BE49-F238E27FC236}">
                <a16:creationId xmlns:a16="http://schemas.microsoft.com/office/drawing/2014/main" id="{81886307-1F2F-0832-376C-E53A6A497633}"/>
              </a:ext>
            </a:extLst>
          </p:cNvPr>
          <p:cNvSpPr txBox="1"/>
          <p:nvPr/>
        </p:nvSpPr>
        <p:spPr>
          <a:xfrm>
            <a:off x="4709090" y="968157"/>
            <a:ext cx="272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</a:t>
            </a:r>
            <a:endParaRPr lang="en-US" dirty="0"/>
          </a:p>
        </p:txBody>
      </p:sp>
      <p:pic>
        <p:nvPicPr>
          <p:cNvPr id="54" name="Grafik 53">
            <a:extLst>
              <a:ext uri="{FF2B5EF4-FFF2-40B4-BE49-F238E27FC236}">
                <a16:creationId xmlns:a16="http://schemas.microsoft.com/office/drawing/2014/main" id="{F9827A21-D651-F4A2-F5EA-1B2DCD49C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1583" y="1075635"/>
            <a:ext cx="368149" cy="359782"/>
          </a:xfrm>
          <a:prstGeom prst="rect">
            <a:avLst/>
          </a:prstGeom>
        </p:spPr>
      </p:pic>
      <p:sp>
        <p:nvSpPr>
          <p:cNvPr id="55" name="Ellipse 54">
            <a:extLst>
              <a:ext uri="{FF2B5EF4-FFF2-40B4-BE49-F238E27FC236}">
                <a16:creationId xmlns:a16="http://schemas.microsoft.com/office/drawing/2014/main" id="{E07E471B-4364-D1D6-73F7-CAFBBD080650}"/>
              </a:ext>
            </a:extLst>
          </p:cNvPr>
          <p:cNvSpPr/>
          <p:nvPr/>
        </p:nvSpPr>
        <p:spPr>
          <a:xfrm flipH="1">
            <a:off x="5004920" y="1192703"/>
            <a:ext cx="45720" cy="45720"/>
          </a:xfrm>
          <a:prstGeom prst="ellipse">
            <a:avLst/>
          </a:prstGeom>
          <a:solidFill>
            <a:srgbClr val="00BFC4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Ellipse 55">
            <a:extLst>
              <a:ext uri="{FF2B5EF4-FFF2-40B4-BE49-F238E27FC236}">
                <a16:creationId xmlns:a16="http://schemas.microsoft.com/office/drawing/2014/main" id="{3CDA7EB4-CD23-FADC-BB26-DF98BB5CA453}"/>
              </a:ext>
            </a:extLst>
          </p:cNvPr>
          <p:cNvSpPr/>
          <p:nvPr/>
        </p:nvSpPr>
        <p:spPr>
          <a:xfrm flipH="1">
            <a:off x="5080583" y="1193009"/>
            <a:ext cx="45720" cy="45720"/>
          </a:xfrm>
          <a:prstGeom prst="ellipse">
            <a:avLst/>
          </a:prstGeom>
          <a:solidFill>
            <a:srgbClr val="00BFC4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Ellipse 56">
            <a:extLst>
              <a:ext uri="{FF2B5EF4-FFF2-40B4-BE49-F238E27FC236}">
                <a16:creationId xmlns:a16="http://schemas.microsoft.com/office/drawing/2014/main" id="{8B3803E2-72BD-EC6F-42F9-D988F7D213E4}"/>
              </a:ext>
            </a:extLst>
          </p:cNvPr>
          <p:cNvSpPr/>
          <p:nvPr/>
        </p:nvSpPr>
        <p:spPr>
          <a:xfrm flipH="1">
            <a:off x="5154440" y="1192703"/>
            <a:ext cx="45720" cy="45720"/>
          </a:xfrm>
          <a:prstGeom prst="ellipse">
            <a:avLst/>
          </a:prstGeom>
          <a:solidFill>
            <a:srgbClr val="00BFC4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DDED4712-D9CB-9A1F-3FBE-F2903266E953}"/>
              </a:ext>
            </a:extLst>
          </p:cNvPr>
          <p:cNvSpPr txBox="1"/>
          <p:nvPr/>
        </p:nvSpPr>
        <p:spPr>
          <a:xfrm>
            <a:off x="5200160" y="976792"/>
            <a:ext cx="272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</a:t>
            </a:r>
            <a:endParaRPr lang="en-US" dirty="0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80DA87C6-175F-530E-5ABE-DCC30B125A9E}"/>
              </a:ext>
            </a:extLst>
          </p:cNvPr>
          <p:cNvSpPr/>
          <p:nvPr/>
        </p:nvSpPr>
        <p:spPr>
          <a:xfrm>
            <a:off x="5462700" y="797337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Rechteck 59">
            <a:extLst>
              <a:ext uri="{FF2B5EF4-FFF2-40B4-BE49-F238E27FC236}">
                <a16:creationId xmlns:a16="http://schemas.microsoft.com/office/drawing/2014/main" id="{71859506-0461-85BA-B7DA-627F26568FB5}"/>
              </a:ext>
            </a:extLst>
          </p:cNvPr>
          <p:cNvSpPr/>
          <p:nvPr/>
        </p:nvSpPr>
        <p:spPr>
          <a:xfrm>
            <a:off x="5518395" y="845859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64BF2763-93F7-5936-AA8B-63DEEF649B34}"/>
              </a:ext>
            </a:extLst>
          </p:cNvPr>
          <p:cNvSpPr/>
          <p:nvPr/>
        </p:nvSpPr>
        <p:spPr>
          <a:xfrm>
            <a:off x="5585161" y="898482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773CA0C1-170D-0846-F40E-BD79825F1FA4}"/>
              </a:ext>
            </a:extLst>
          </p:cNvPr>
          <p:cNvSpPr/>
          <p:nvPr/>
        </p:nvSpPr>
        <p:spPr>
          <a:xfrm>
            <a:off x="5641509" y="950646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AB19467C-21D9-F563-52E1-D69CC665651E}"/>
              </a:ext>
            </a:extLst>
          </p:cNvPr>
          <p:cNvSpPr/>
          <p:nvPr/>
        </p:nvSpPr>
        <p:spPr>
          <a:xfrm>
            <a:off x="5694698" y="997731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4" name="Rechteck 1023">
            <a:extLst>
              <a:ext uri="{FF2B5EF4-FFF2-40B4-BE49-F238E27FC236}">
                <a16:creationId xmlns:a16="http://schemas.microsoft.com/office/drawing/2014/main" id="{F3A143E3-C97D-813D-5271-D331122A5D82}"/>
              </a:ext>
            </a:extLst>
          </p:cNvPr>
          <p:cNvSpPr/>
          <p:nvPr/>
        </p:nvSpPr>
        <p:spPr>
          <a:xfrm>
            <a:off x="5758190" y="1052602"/>
            <a:ext cx="441232" cy="441232"/>
          </a:xfrm>
          <a:prstGeom prst="rect">
            <a:avLst/>
          </a:prstGeom>
          <a:solidFill>
            <a:srgbClr val="00BFC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5" name="Ellipse 1024">
            <a:extLst>
              <a:ext uri="{FF2B5EF4-FFF2-40B4-BE49-F238E27FC236}">
                <a16:creationId xmlns:a16="http://schemas.microsoft.com/office/drawing/2014/main" id="{E758A748-47A2-20EE-BE69-07E91186E713}"/>
              </a:ext>
            </a:extLst>
          </p:cNvPr>
          <p:cNvSpPr/>
          <p:nvPr/>
        </p:nvSpPr>
        <p:spPr>
          <a:xfrm rot="18971902">
            <a:off x="5846949" y="1182767"/>
            <a:ext cx="119302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Ellipse 1026">
            <a:extLst>
              <a:ext uri="{FF2B5EF4-FFF2-40B4-BE49-F238E27FC236}">
                <a16:creationId xmlns:a16="http://schemas.microsoft.com/office/drawing/2014/main" id="{FB450A6E-97B3-69FF-A88A-125EDACEB787}"/>
              </a:ext>
            </a:extLst>
          </p:cNvPr>
          <p:cNvSpPr/>
          <p:nvPr/>
        </p:nvSpPr>
        <p:spPr>
          <a:xfrm rot="1965985">
            <a:off x="6013748" y="1181865"/>
            <a:ext cx="119302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Ellipse 1028">
            <a:extLst>
              <a:ext uri="{FF2B5EF4-FFF2-40B4-BE49-F238E27FC236}">
                <a16:creationId xmlns:a16="http://schemas.microsoft.com/office/drawing/2014/main" id="{81FBB413-61DB-9DC4-6C80-549D76B6D7E8}"/>
              </a:ext>
            </a:extLst>
          </p:cNvPr>
          <p:cNvSpPr/>
          <p:nvPr/>
        </p:nvSpPr>
        <p:spPr>
          <a:xfrm rot="15921191">
            <a:off x="5933359" y="1321677"/>
            <a:ext cx="119302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32" name="Gerade Verbindung mit Pfeil 1031">
            <a:extLst>
              <a:ext uri="{FF2B5EF4-FFF2-40B4-BE49-F238E27FC236}">
                <a16:creationId xmlns:a16="http://schemas.microsoft.com/office/drawing/2014/main" id="{38FB571C-54EF-02E3-0A41-FE6FD228E8FA}"/>
              </a:ext>
            </a:extLst>
          </p:cNvPr>
          <p:cNvCxnSpPr>
            <a:cxnSpLocks/>
          </p:cNvCxnSpPr>
          <p:nvPr/>
        </p:nvCxnSpPr>
        <p:spPr>
          <a:xfrm flipV="1">
            <a:off x="3107758" y="1724591"/>
            <a:ext cx="3097504" cy="83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34" name="Textfeld 1033">
            <a:extLst>
              <a:ext uri="{FF2B5EF4-FFF2-40B4-BE49-F238E27FC236}">
                <a16:creationId xmlns:a16="http://schemas.microsoft.com/office/drawing/2014/main" id="{CD6DC6AF-8846-F077-D54F-C2482B829762}"/>
              </a:ext>
            </a:extLst>
          </p:cNvPr>
          <p:cNvSpPr txBox="1"/>
          <p:nvPr/>
        </p:nvSpPr>
        <p:spPr>
          <a:xfrm>
            <a:off x="5729465" y="1699958"/>
            <a:ext cx="56280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Blocks</a:t>
            </a:r>
            <a:endParaRPr lang="en-US" sz="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35" name="Gerade Verbindung mit Pfeil 1034">
            <a:extLst>
              <a:ext uri="{FF2B5EF4-FFF2-40B4-BE49-F238E27FC236}">
                <a16:creationId xmlns:a16="http://schemas.microsoft.com/office/drawing/2014/main" id="{EF7220AA-CB3E-7CEF-DB57-0D09A1AED614}"/>
              </a:ext>
            </a:extLst>
          </p:cNvPr>
          <p:cNvCxnSpPr>
            <a:cxnSpLocks/>
          </p:cNvCxnSpPr>
          <p:nvPr/>
        </p:nvCxnSpPr>
        <p:spPr>
          <a:xfrm>
            <a:off x="2834339" y="1244383"/>
            <a:ext cx="345136" cy="345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36" name="Textfeld 1035">
            <a:extLst>
              <a:ext uri="{FF2B5EF4-FFF2-40B4-BE49-F238E27FC236}">
                <a16:creationId xmlns:a16="http://schemas.microsoft.com/office/drawing/2014/main" id="{342D6282-CDAE-3369-04FF-04A0FEF29B96}"/>
              </a:ext>
            </a:extLst>
          </p:cNvPr>
          <p:cNvSpPr txBox="1"/>
          <p:nvPr/>
        </p:nvSpPr>
        <p:spPr>
          <a:xfrm rot="2656142">
            <a:off x="2764536" y="1376551"/>
            <a:ext cx="44542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</a:t>
            </a:r>
            <a:endParaRPr lang="en-US" sz="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8" name="Textfeld 1037">
            <a:extLst>
              <a:ext uri="{FF2B5EF4-FFF2-40B4-BE49-F238E27FC236}">
                <a16:creationId xmlns:a16="http://schemas.microsoft.com/office/drawing/2014/main" id="{B190558D-881B-E968-0F90-02BE6E41926D}"/>
              </a:ext>
            </a:extLst>
          </p:cNvPr>
          <p:cNvSpPr txBox="1"/>
          <p:nvPr/>
        </p:nvSpPr>
        <p:spPr>
          <a:xfrm>
            <a:off x="2861462" y="1195133"/>
            <a:ext cx="383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4s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9" name="Textfeld 1038">
            <a:extLst>
              <a:ext uri="{FF2B5EF4-FFF2-40B4-BE49-F238E27FC236}">
                <a16:creationId xmlns:a16="http://schemas.microsoft.com/office/drawing/2014/main" id="{86FE92FF-8A47-9836-FF99-8033625D2A47}"/>
              </a:ext>
            </a:extLst>
          </p:cNvPr>
          <p:cNvSpPr txBox="1"/>
          <p:nvPr/>
        </p:nvSpPr>
        <p:spPr>
          <a:xfrm>
            <a:off x="2960429" y="1255132"/>
            <a:ext cx="383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0" name="Textfeld 1039">
            <a:extLst>
              <a:ext uri="{FF2B5EF4-FFF2-40B4-BE49-F238E27FC236}">
                <a16:creationId xmlns:a16="http://schemas.microsoft.com/office/drawing/2014/main" id="{2EBF70AD-2A1B-08C2-E6CF-953144A94532}"/>
              </a:ext>
            </a:extLst>
          </p:cNvPr>
          <p:cNvSpPr txBox="1"/>
          <p:nvPr/>
        </p:nvSpPr>
        <p:spPr>
          <a:xfrm>
            <a:off x="3008555" y="1324924"/>
            <a:ext cx="383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ITI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1" name="Textfeld 1040">
            <a:extLst>
              <a:ext uri="{FF2B5EF4-FFF2-40B4-BE49-F238E27FC236}">
                <a16:creationId xmlns:a16="http://schemas.microsoft.com/office/drawing/2014/main" id="{755E779D-E973-5EBB-A9A0-95E249B391BE}"/>
              </a:ext>
            </a:extLst>
          </p:cNvPr>
          <p:cNvSpPr txBox="1"/>
          <p:nvPr/>
        </p:nvSpPr>
        <p:spPr>
          <a:xfrm>
            <a:off x="107545" y="2211786"/>
            <a:ext cx="20489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b)</a:t>
            </a:r>
            <a:r>
              <a:rPr lang="de-DE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Theory-</a:t>
            </a:r>
            <a:r>
              <a:rPr lang="de-DE" sz="12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driven</a:t>
            </a:r>
            <a:r>
              <a:rPr lang="de-DE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2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analyses</a:t>
            </a:r>
            <a:endParaRPr 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2" name="Textfeld 1041">
            <a:extLst>
              <a:ext uri="{FF2B5EF4-FFF2-40B4-BE49-F238E27FC236}">
                <a16:creationId xmlns:a16="http://schemas.microsoft.com/office/drawing/2014/main" id="{5B3E3C41-01DF-3BCB-4DDB-021EDCE4814B}"/>
              </a:ext>
            </a:extLst>
          </p:cNvPr>
          <p:cNvSpPr txBox="1"/>
          <p:nvPr/>
        </p:nvSpPr>
        <p:spPr>
          <a:xfrm>
            <a:off x="758535" y="2402776"/>
            <a:ext cx="7082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i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Regions</a:t>
            </a:r>
            <a:endParaRPr lang="en-US" sz="1200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6" name="Textfeld 1045">
            <a:extLst>
              <a:ext uri="{FF2B5EF4-FFF2-40B4-BE49-F238E27FC236}">
                <a16:creationId xmlns:a16="http://schemas.microsoft.com/office/drawing/2014/main" id="{8ABD0A9C-2FB5-546D-8F4F-74331248D3A2}"/>
              </a:ext>
            </a:extLst>
          </p:cNvPr>
          <p:cNvSpPr txBox="1"/>
          <p:nvPr/>
        </p:nvSpPr>
        <p:spPr>
          <a:xfrm>
            <a:off x="2881542" y="2397427"/>
            <a:ext cx="8145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Networks</a:t>
            </a:r>
            <a:endParaRPr lang="en-US" sz="1200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7" name="Textfeld 1046">
            <a:extLst>
              <a:ext uri="{FF2B5EF4-FFF2-40B4-BE49-F238E27FC236}">
                <a16:creationId xmlns:a16="http://schemas.microsoft.com/office/drawing/2014/main" id="{75047D69-37B1-B69C-E984-EBBB87A1A45C}"/>
              </a:ext>
            </a:extLst>
          </p:cNvPr>
          <p:cNvSpPr txBox="1"/>
          <p:nvPr/>
        </p:nvSpPr>
        <p:spPr>
          <a:xfrm>
            <a:off x="5040490" y="2397426"/>
            <a:ext cx="9401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i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Signatures</a:t>
            </a:r>
            <a:endParaRPr lang="en-US" sz="1200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51" name="Grafik 1050" descr="Ein Bild, das Clipart, Zeichnung, Entwurf, Darstellung enthält.&#10;&#10;Automatisch generierte Beschreibung">
            <a:extLst>
              <a:ext uri="{FF2B5EF4-FFF2-40B4-BE49-F238E27FC236}">
                <a16:creationId xmlns:a16="http://schemas.microsoft.com/office/drawing/2014/main" id="{3207E0BD-B2D0-A4EB-4F65-9817A8140D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110"/>
          <a:stretch/>
        </p:blipFill>
        <p:spPr>
          <a:xfrm>
            <a:off x="2834338" y="2633655"/>
            <a:ext cx="910247" cy="756548"/>
          </a:xfrm>
          <a:prstGeom prst="rect">
            <a:avLst/>
          </a:prstGeom>
        </p:spPr>
      </p:pic>
      <p:pic>
        <p:nvPicPr>
          <p:cNvPr id="8" name="Grafik 7" descr="Ein Bild, das Clipart, Zeichnung, Kunst, Kreativität enthält.&#10;&#10;Automatisch generierte Beschreibung">
            <a:extLst>
              <a:ext uri="{FF2B5EF4-FFF2-40B4-BE49-F238E27FC236}">
                <a16:creationId xmlns:a16="http://schemas.microsoft.com/office/drawing/2014/main" id="{8C2D5F4F-5282-D2EB-6996-EA4B99E2AC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00"/>
          <a:stretch/>
        </p:blipFill>
        <p:spPr>
          <a:xfrm>
            <a:off x="5008871" y="2637906"/>
            <a:ext cx="895060" cy="77752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154BE538-B49F-5981-F47D-D73ED09218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931" y="2645867"/>
            <a:ext cx="963813" cy="752019"/>
          </a:xfrm>
          <a:prstGeom prst="rect">
            <a:avLst/>
          </a:prstGeom>
        </p:spPr>
      </p:pic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0ED181A-75EB-DF9A-6DE0-50EC41C35614}"/>
              </a:ext>
            </a:extLst>
          </p:cNvPr>
          <p:cNvCxnSpPr>
            <a:cxnSpLocks/>
          </p:cNvCxnSpPr>
          <p:nvPr/>
        </p:nvCxnSpPr>
        <p:spPr>
          <a:xfrm flipH="1">
            <a:off x="481584" y="3397886"/>
            <a:ext cx="276951" cy="27695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189BA615-3D27-F836-F8B3-BEA173F36F12}"/>
              </a:ext>
            </a:extLst>
          </p:cNvPr>
          <p:cNvCxnSpPr>
            <a:cxnSpLocks/>
          </p:cNvCxnSpPr>
          <p:nvPr/>
        </p:nvCxnSpPr>
        <p:spPr>
          <a:xfrm rot="-180000" flipH="1">
            <a:off x="1095414" y="3397886"/>
            <a:ext cx="15357" cy="27695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ACCFE24E-CC53-B5FC-0577-443C36A8A052}"/>
              </a:ext>
            </a:extLst>
          </p:cNvPr>
          <p:cNvCxnSpPr>
            <a:cxnSpLocks/>
            <a:endCxn id="1033" idx="0"/>
          </p:cNvCxnSpPr>
          <p:nvPr/>
        </p:nvCxnSpPr>
        <p:spPr>
          <a:xfrm>
            <a:off x="1421432" y="3404788"/>
            <a:ext cx="264441" cy="260675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30" name="Textfeld 1029">
            <a:extLst>
              <a:ext uri="{FF2B5EF4-FFF2-40B4-BE49-F238E27FC236}">
                <a16:creationId xmlns:a16="http://schemas.microsoft.com/office/drawing/2014/main" id="{046A0C8C-A43B-4A30-B831-13508C340CEA}"/>
              </a:ext>
            </a:extLst>
          </p:cNvPr>
          <p:cNvSpPr txBox="1"/>
          <p:nvPr/>
        </p:nvSpPr>
        <p:spPr>
          <a:xfrm>
            <a:off x="202551" y="3665463"/>
            <a:ext cx="549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ROI</a:t>
            </a:r>
          </a:p>
          <a:p>
            <a:pPr algn="ctr"/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Average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1" name="Textfeld 1030">
            <a:extLst>
              <a:ext uri="{FF2B5EF4-FFF2-40B4-BE49-F238E27FC236}">
                <a16:creationId xmlns:a16="http://schemas.microsoft.com/office/drawing/2014/main" id="{AB7661F8-CA3E-19DE-77F7-954FE890C014}"/>
              </a:ext>
            </a:extLst>
          </p:cNvPr>
          <p:cNvSpPr txBox="1"/>
          <p:nvPr/>
        </p:nvSpPr>
        <p:spPr>
          <a:xfrm>
            <a:off x="820720" y="3674837"/>
            <a:ext cx="549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ROI</a:t>
            </a:r>
            <a:b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Learning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3" name="Textfeld 1032">
            <a:extLst>
              <a:ext uri="{FF2B5EF4-FFF2-40B4-BE49-F238E27FC236}">
                <a16:creationId xmlns:a16="http://schemas.microsoft.com/office/drawing/2014/main" id="{99284DC7-1438-D8A8-BE1D-7209B9FE3287}"/>
              </a:ext>
            </a:extLst>
          </p:cNvPr>
          <p:cNvSpPr txBox="1"/>
          <p:nvPr/>
        </p:nvSpPr>
        <p:spPr>
          <a:xfrm>
            <a:off x="1288356" y="3665463"/>
            <a:ext cx="795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Best </a:t>
            </a:r>
            <a:r>
              <a:rPr lang="de-DE" sz="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489 </a:t>
            </a:r>
            <a:r>
              <a:rPr lang="de-DE" sz="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regions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43" name="Gerade Verbindung mit Pfeil 1042">
            <a:extLst>
              <a:ext uri="{FF2B5EF4-FFF2-40B4-BE49-F238E27FC236}">
                <a16:creationId xmlns:a16="http://schemas.microsoft.com/office/drawing/2014/main" id="{1396611D-FC69-BE04-47AB-961E8AB83C4C}"/>
              </a:ext>
            </a:extLst>
          </p:cNvPr>
          <p:cNvCxnSpPr>
            <a:cxnSpLocks/>
          </p:cNvCxnSpPr>
          <p:nvPr/>
        </p:nvCxnSpPr>
        <p:spPr>
          <a:xfrm flipH="1">
            <a:off x="2610915" y="3379126"/>
            <a:ext cx="276951" cy="27695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9" name="Gerade Verbindung mit Pfeil 1048">
            <a:extLst>
              <a:ext uri="{FF2B5EF4-FFF2-40B4-BE49-F238E27FC236}">
                <a16:creationId xmlns:a16="http://schemas.microsoft.com/office/drawing/2014/main" id="{C085CC11-18A6-B79A-E469-7D1E5B5C2CAE}"/>
              </a:ext>
            </a:extLst>
          </p:cNvPr>
          <p:cNvCxnSpPr>
            <a:cxnSpLocks/>
          </p:cNvCxnSpPr>
          <p:nvPr/>
        </p:nvCxnSpPr>
        <p:spPr>
          <a:xfrm>
            <a:off x="3550763" y="3386028"/>
            <a:ext cx="264441" cy="260675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50" name="Textfeld 1049">
            <a:extLst>
              <a:ext uri="{FF2B5EF4-FFF2-40B4-BE49-F238E27FC236}">
                <a16:creationId xmlns:a16="http://schemas.microsoft.com/office/drawing/2014/main" id="{35EB0D54-8245-0546-1C9F-CC8506EE6AA0}"/>
              </a:ext>
            </a:extLst>
          </p:cNvPr>
          <p:cNvSpPr txBox="1"/>
          <p:nvPr/>
        </p:nvSpPr>
        <p:spPr>
          <a:xfrm>
            <a:off x="2288204" y="3656077"/>
            <a:ext cx="6277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Univariate</a:t>
            </a:r>
          </a:p>
        </p:txBody>
      </p:sp>
      <p:sp>
        <p:nvSpPr>
          <p:cNvPr id="1052" name="Textfeld 1051">
            <a:extLst>
              <a:ext uri="{FF2B5EF4-FFF2-40B4-BE49-F238E27FC236}">
                <a16:creationId xmlns:a16="http://schemas.microsoft.com/office/drawing/2014/main" id="{DA633F49-57ED-7F5B-688F-B55A3E832C1F}"/>
              </a:ext>
            </a:extLst>
          </p:cNvPr>
          <p:cNvSpPr txBox="1"/>
          <p:nvPr/>
        </p:nvSpPr>
        <p:spPr>
          <a:xfrm>
            <a:off x="2843726" y="3646703"/>
            <a:ext cx="7688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Multivariate</a:t>
            </a:r>
            <a:b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(linear)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57" name="Gerade Verbindung mit Pfeil 1056">
            <a:extLst>
              <a:ext uri="{FF2B5EF4-FFF2-40B4-BE49-F238E27FC236}">
                <a16:creationId xmlns:a16="http://schemas.microsoft.com/office/drawing/2014/main" id="{7F986BC4-35B6-361B-65E5-97E9E4FB8641}"/>
              </a:ext>
            </a:extLst>
          </p:cNvPr>
          <p:cNvCxnSpPr>
            <a:cxnSpLocks/>
          </p:cNvCxnSpPr>
          <p:nvPr/>
        </p:nvCxnSpPr>
        <p:spPr>
          <a:xfrm rot="-180000" flipH="1">
            <a:off x="3217492" y="3397977"/>
            <a:ext cx="15357" cy="27695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58" name="Textfeld 1057">
            <a:extLst>
              <a:ext uri="{FF2B5EF4-FFF2-40B4-BE49-F238E27FC236}">
                <a16:creationId xmlns:a16="http://schemas.microsoft.com/office/drawing/2014/main" id="{E1CE35C4-2FEC-E561-BC35-E14A685302FD}"/>
              </a:ext>
            </a:extLst>
          </p:cNvPr>
          <p:cNvSpPr txBox="1"/>
          <p:nvPr/>
        </p:nvSpPr>
        <p:spPr>
          <a:xfrm>
            <a:off x="3490752" y="3645043"/>
            <a:ext cx="7688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Multivariate</a:t>
            </a:r>
            <a:b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(non-linear)</a:t>
            </a:r>
            <a:endParaRPr lang="en-US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59" name="Gerade Verbindung mit Pfeil 1058">
            <a:extLst>
              <a:ext uri="{FF2B5EF4-FFF2-40B4-BE49-F238E27FC236}">
                <a16:creationId xmlns:a16="http://schemas.microsoft.com/office/drawing/2014/main" id="{48288B7A-DD9E-23C7-A9D5-3AA228477B2B}"/>
              </a:ext>
            </a:extLst>
          </p:cNvPr>
          <p:cNvCxnSpPr>
            <a:cxnSpLocks/>
          </p:cNvCxnSpPr>
          <p:nvPr/>
        </p:nvCxnSpPr>
        <p:spPr>
          <a:xfrm flipH="1">
            <a:off x="4669287" y="3409170"/>
            <a:ext cx="436392" cy="30923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60" name="Gerade Verbindung mit Pfeil 1059">
            <a:extLst>
              <a:ext uri="{FF2B5EF4-FFF2-40B4-BE49-F238E27FC236}">
                <a16:creationId xmlns:a16="http://schemas.microsoft.com/office/drawing/2014/main" id="{8B726D78-081A-C505-35B2-CD3200301A1E}"/>
              </a:ext>
            </a:extLst>
          </p:cNvPr>
          <p:cNvCxnSpPr>
            <a:cxnSpLocks/>
          </p:cNvCxnSpPr>
          <p:nvPr/>
        </p:nvCxnSpPr>
        <p:spPr>
          <a:xfrm>
            <a:off x="5768576" y="3416072"/>
            <a:ext cx="367354" cy="28787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61" name="Gerade Verbindung mit Pfeil 1060">
            <a:extLst>
              <a:ext uri="{FF2B5EF4-FFF2-40B4-BE49-F238E27FC236}">
                <a16:creationId xmlns:a16="http://schemas.microsoft.com/office/drawing/2014/main" id="{EABF1B6C-3F3C-1F81-8D1A-EA77772FCB9F}"/>
              </a:ext>
            </a:extLst>
          </p:cNvPr>
          <p:cNvCxnSpPr>
            <a:cxnSpLocks/>
          </p:cNvCxnSpPr>
          <p:nvPr/>
        </p:nvCxnSpPr>
        <p:spPr>
          <a:xfrm flipH="1">
            <a:off x="5081385" y="3445689"/>
            <a:ext cx="255051" cy="286215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79" name="Gerade Verbindung mit Pfeil 1078">
            <a:extLst>
              <a:ext uri="{FF2B5EF4-FFF2-40B4-BE49-F238E27FC236}">
                <a16:creationId xmlns:a16="http://schemas.microsoft.com/office/drawing/2014/main" id="{FDFBEBEE-D8FF-67EF-FC27-F0B3BD6D669E}"/>
              </a:ext>
            </a:extLst>
          </p:cNvPr>
          <p:cNvCxnSpPr>
            <a:cxnSpLocks/>
          </p:cNvCxnSpPr>
          <p:nvPr/>
        </p:nvCxnSpPr>
        <p:spPr>
          <a:xfrm>
            <a:off x="5582720" y="3434849"/>
            <a:ext cx="255051" cy="286215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80" name="Gerade Verbindung mit Pfeil 1079">
            <a:extLst>
              <a:ext uri="{FF2B5EF4-FFF2-40B4-BE49-F238E27FC236}">
                <a16:creationId xmlns:a16="http://schemas.microsoft.com/office/drawing/2014/main" id="{18FAF3B3-E3E6-4D3B-6268-7CDDDE38DF03}"/>
              </a:ext>
            </a:extLst>
          </p:cNvPr>
          <p:cNvCxnSpPr>
            <a:cxnSpLocks/>
          </p:cNvCxnSpPr>
          <p:nvPr/>
        </p:nvCxnSpPr>
        <p:spPr>
          <a:xfrm rot="-180000" flipH="1">
            <a:off x="5467602" y="3439369"/>
            <a:ext cx="15357" cy="276951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81" name="Textfeld 1080">
            <a:extLst>
              <a:ext uri="{FF2B5EF4-FFF2-40B4-BE49-F238E27FC236}">
                <a16:creationId xmlns:a16="http://schemas.microsoft.com/office/drawing/2014/main" id="{AE2C572A-BACA-0D48-00DE-55AF122E4EAD}"/>
              </a:ext>
            </a:extLst>
          </p:cNvPr>
          <p:cNvSpPr txBox="1"/>
          <p:nvPr/>
        </p:nvSpPr>
        <p:spPr>
          <a:xfrm>
            <a:off x="4367470" y="3680851"/>
            <a:ext cx="5493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PINES</a:t>
            </a:r>
          </a:p>
        </p:txBody>
      </p:sp>
      <p:sp>
        <p:nvSpPr>
          <p:cNvPr id="1082" name="Textfeld 1081">
            <a:extLst>
              <a:ext uri="{FF2B5EF4-FFF2-40B4-BE49-F238E27FC236}">
                <a16:creationId xmlns:a16="http://schemas.microsoft.com/office/drawing/2014/main" id="{8195CF52-3FEA-E35C-CFA5-A7CD3D000F36}"/>
              </a:ext>
            </a:extLst>
          </p:cNvPr>
          <p:cNvSpPr txBox="1"/>
          <p:nvPr/>
        </p:nvSpPr>
        <p:spPr>
          <a:xfrm>
            <a:off x="4828020" y="3680851"/>
            <a:ext cx="5493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VIFS</a:t>
            </a:r>
          </a:p>
        </p:txBody>
      </p:sp>
      <p:sp>
        <p:nvSpPr>
          <p:cNvPr id="1083" name="Textfeld 1082">
            <a:extLst>
              <a:ext uri="{FF2B5EF4-FFF2-40B4-BE49-F238E27FC236}">
                <a16:creationId xmlns:a16="http://schemas.microsoft.com/office/drawing/2014/main" id="{97FCAB47-439C-1F15-2CC2-F6092B4862B1}"/>
              </a:ext>
            </a:extLst>
          </p:cNvPr>
          <p:cNvSpPr txBox="1"/>
          <p:nvPr/>
        </p:nvSpPr>
        <p:spPr>
          <a:xfrm>
            <a:off x="5195238" y="3682696"/>
            <a:ext cx="5493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Fear</a:t>
            </a:r>
          </a:p>
        </p:txBody>
      </p:sp>
      <p:sp>
        <p:nvSpPr>
          <p:cNvPr id="1084" name="Textfeld 1083">
            <a:extLst>
              <a:ext uri="{FF2B5EF4-FFF2-40B4-BE49-F238E27FC236}">
                <a16:creationId xmlns:a16="http://schemas.microsoft.com/office/drawing/2014/main" id="{B84DDE42-E32F-C246-4B05-23BAC56A353E}"/>
              </a:ext>
            </a:extLst>
          </p:cNvPr>
          <p:cNvSpPr txBox="1"/>
          <p:nvPr/>
        </p:nvSpPr>
        <p:spPr>
          <a:xfrm>
            <a:off x="5549924" y="3676908"/>
            <a:ext cx="5493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Anger</a:t>
            </a:r>
          </a:p>
        </p:txBody>
      </p:sp>
      <p:sp>
        <p:nvSpPr>
          <p:cNvPr id="1085" name="Textfeld 1084">
            <a:extLst>
              <a:ext uri="{FF2B5EF4-FFF2-40B4-BE49-F238E27FC236}">
                <a16:creationId xmlns:a16="http://schemas.microsoft.com/office/drawing/2014/main" id="{C866D696-C126-E128-4DF3-7CEBF31F1355}"/>
              </a:ext>
            </a:extLst>
          </p:cNvPr>
          <p:cNvSpPr txBox="1"/>
          <p:nvPr/>
        </p:nvSpPr>
        <p:spPr>
          <a:xfrm>
            <a:off x="5924728" y="3674837"/>
            <a:ext cx="5493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Sadness</a:t>
            </a:r>
            <a:endParaRPr lang="de-DE" sz="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6" name="Textfeld 1085">
            <a:extLst>
              <a:ext uri="{FF2B5EF4-FFF2-40B4-BE49-F238E27FC236}">
                <a16:creationId xmlns:a16="http://schemas.microsoft.com/office/drawing/2014/main" id="{710FF35B-8D68-2549-367E-BA75FCBDF4C7}"/>
              </a:ext>
            </a:extLst>
          </p:cNvPr>
          <p:cNvSpPr txBox="1"/>
          <p:nvPr/>
        </p:nvSpPr>
        <p:spPr>
          <a:xfrm>
            <a:off x="107545" y="4313075"/>
            <a:ext cx="2397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c) Whole-</a:t>
            </a:r>
            <a:r>
              <a:rPr lang="de-DE" sz="12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brain</a:t>
            </a:r>
            <a:r>
              <a:rPr lang="de-DE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2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</a:t>
            </a:r>
            <a:r>
              <a:rPr lang="de-DE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2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learning</a:t>
            </a:r>
            <a:endParaRPr 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087" name="Tabelle 1086">
            <a:extLst>
              <a:ext uri="{FF2B5EF4-FFF2-40B4-BE49-F238E27FC236}">
                <a16:creationId xmlns:a16="http://schemas.microsoft.com/office/drawing/2014/main" id="{4D095A74-0DC9-3523-2748-E2F635A237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9286513"/>
              </p:ext>
            </p:extLst>
          </p:nvPr>
        </p:nvGraphicFramePr>
        <p:xfrm>
          <a:off x="748384" y="4516372"/>
          <a:ext cx="5237614" cy="1859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5891">
                  <a:extLst>
                    <a:ext uri="{9D8B030D-6E8A-4147-A177-3AD203B41FA5}">
                      <a16:colId xmlns:a16="http://schemas.microsoft.com/office/drawing/2014/main" val="3114355260"/>
                    </a:ext>
                  </a:extLst>
                </a:gridCol>
                <a:gridCol w="1029948">
                  <a:extLst>
                    <a:ext uri="{9D8B030D-6E8A-4147-A177-3AD203B41FA5}">
                      <a16:colId xmlns:a16="http://schemas.microsoft.com/office/drawing/2014/main" val="2738612495"/>
                    </a:ext>
                  </a:extLst>
                </a:gridCol>
                <a:gridCol w="615336">
                  <a:extLst>
                    <a:ext uri="{9D8B030D-6E8A-4147-A177-3AD203B41FA5}">
                      <a16:colId xmlns:a16="http://schemas.microsoft.com/office/drawing/2014/main" val="3820939082"/>
                    </a:ext>
                  </a:extLst>
                </a:gridCol>
                <a:gridCol w="527733">
                  <a:extLst>
                    <a:ext uri="{9D8B030D-6E8A-4147-A177-3AD203B41FA5}">
                      <a16:colId xmlns:a16="http://schemas.microsoft.com/office/drawing/2014/main" val="625155081"/>
                    </a:ext>
                  </a:extLst>
                </a:gridCol>
                <a:gridCol w="925084">
                  <a:extLst>
                    <a:ext uri="{9D8B030D-6E8A-4147-A177-3AD203B41FA5}">
                      <a16:colId xmlns:a16="http://schemas.microsoft.com/office/drawing/2014/main" val="596267820"/>
                    </a:ext>
                  </a:extLst>
                </a:gridCol>
                <a:gridCol w="680636">
                  <a:extLst>
                    <a:ext uri="{9D8B030D-6E8A-4147-A177-3AD203B41FA5}">
                      <a16:colId xmlns:a16="http://schemas.microsoft.com/office/drawing/2014/main" val="3323589632"/>
                    </a:ext>
                  </a:extLst>
                </a:gridCol>
                <a:gridCol w="622986">
                  <a:extLst>
                    <a:ext uri="{9D8B030D-6E8A-4147-A177-3AD203B41FA5}">
                      <a16:colId xmlns:a16="http://schemas.microsoft.com/office/drawing/2014/main" val="690028445"/>
                    </a:ext>
                  </a:extLst>
                </a:gridCol>
              </a:tblGrid>
              <a:tr h="154858">
                <a:tc>
                  <a:txBody>
                    <a:bodyPr/>
                    <a:lstStyle/>
                    <a:p>
                      <a:endParaRPr lang="en-US" sz="10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80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Outcome</a:t>
                      </a:r>
                      <a:endParaRPr lang="en-US" sz="800" u="sng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800" u="sng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Algorithm</a:t>
                      </a:r>
                      <a:endParaRPr lang="en-US" sz="800" u="sng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80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Task</a:t>
                      </a:r>
                      <a:endParaRPr lang="en-US" sz="800" u="sng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80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Baseline</a:t>
                      </a:r>
                      <a:endParaRPr lang="en-US" sz="800" u="sng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800" u="sng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Scaling</a:t>
                      </a:r>
                      <a:endParaRPr lang="en-US" sz="800" u="sng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800" u="sng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Data</a:t>
                      </a:r>
                      <a:endParaRPr lang="en-US" sz="800" u="sng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9781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800" i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Stage 1</a:t>
                      </a:r>
                    </a:p>
                    <a:p>
                      <a:r>
                        <a:rPr lang="de-DE" sz="800" i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(12 </a:t>
                      </a:r>
                      <a:r>
                        <a:rPr lang="de-DE" sz="800" i="1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models</a:t>
                      </a:r>
                      <a:r>
                        <a:rPr lang="de-DE" sz="800" i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  <a:endParaRPr lang="en-US" sz="800" i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Neuroticism</a:t>
                      </a:r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PLS</a:t>
                      </a:r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Scenes</a:t>
                      </a:r>
                      <a:b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Faces</a:t>
                      </a:r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Neutral </a:t>
                      </a:r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Condition</a:t>
                      </a:r>
                      <a:endParaRPr lang="de-DE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Implicit</a:t>
                      </a:r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Baseline</a:t>
                      </a:r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No</a:t>
                      </a:r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scaling</a:t>
                      </a:r>
                      <a:endParaRPr lang="de-DE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Centering</a:t>
                      </a:r>
                      <a:endParaRPr lang="de-DE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Z-Scoring</a:t>
                      </a:r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Training </a:t>
                      </a:r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data</a:t>
                      </a:r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18916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800" i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Stage 2</a:t>
                      </a:r>
                    </a:p>
                    <a:p>
                      <a:r>
                        <a:rPr lang="de-DE" sz="800" i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(252 </a:t>
                      </a:r>
                      <a:r>
                        <a:rPr lang="de-DE" sz="800" i="1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models</a:t>
                      </a:r>
                      <a:r>
                        <a:rPr lang="de-DE" sz="800" i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  <a:endParaRPr lang="en-US" sz="800" i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Six Sub-</a:t>
                      </a:r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Facets</a:t>
                      </a:r>
                      <a:endParaRPr lang="de-DE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Other-Reports</a:t>
                      </a:r>
                    </a:p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Self-Other-</a:t>
                      </a:r>
                      <a:r>
                        <a:rPr lang="en-US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Reports</a:t>
                      </a:r>
                      <a:endParaRPr lang="de-DE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PCR</a:t>
                      </a:r>
                    </a:p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SVR</a:t>
                      </a:r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16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800" i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Stage 3</a:t>
                      </a:r>
                    </a:p>
                    <a:p>
                      <a:r>
                        <a:rPr lang="de-DE" sz="800" i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(1176 </a:t>
                      </a:r>
                      <a:r>
                        <a:rPr lang="de-DE" sz="800" i="1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models</a:t>
                      </a:r>
                      <a:r>
                        <a:rPr lang="de-DE" sz="800" i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;</a:t>
                      </a:r>
                      <a:br>
                        <a:rPr lang="de-DE" sz="800" i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de-DE" sz="800" i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post-hoc)</a:t>
                      </a:r>
                      <a:endParaRPr lang="en-US" sz="800" i="1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Negative </a:t>
                      </a:r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Affect</a:t>
                      </a:r>
                      <a:b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Positive </a:t>
                      </a:r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Affect</a:t>
                      </a:r>
                      <a:endParaRPr lang="de-DE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Trait </a:t>
                      </a:r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Anxiety</a:t>
                      </a:r>
                      <a:endParaRPr lang="de-DE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Depressivity</a:t>
                      </a:r>
                      <a:b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Task </a:t>
                      </a:r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Affect</a:t>
                      </a:r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PCA-RF</a:t>
                      </a:r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Training + </a:t>
                      </a:r>
                      <a:b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de-DE" sz="8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hold-out </a:t>
                      </a:r>
                      <a:r>
                        <a:rPr lang="de-DE" sz="800" dirty="0" err="1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data</a:t>
                      </a:r>
                      <a:endParaRPr lang="en-US" sz="800" dirty="0"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177546"/>
                  </a:ext>
                </a:extLst>
              </a:tr>
            </a:tbl>
          </a:graphicData>
        </a:graphic>
      </p:graphicFrame>
      <p:cxnSp>
        <p:nvCxnSpPr>
          <p:cNvPr id="1088" name="Gerade Verbindung mit Pfeil 1087">
            <a:extLst>
              <a:ext uri="{FF2B5EF4-FFF2-40B4-BE49-F238E27FC236}">
                <a16:creationId xmlns:a16="http://schemas.microsoft.com/office/drawing/2014/main" id="{F63A8BDF-0240-70F5-0A8E-B4C147AACDB2}"/>
              </a:ext>
            </a:extLst>
          </p:cNvPr>
          <p:cNvCxnSpPr>
            <a:cxnSpLocks/>
          </p:cNvCxnSpPr>
          <p:nvPr/>
        </p:nvCxnSpPr>
        <p:spPr>
          <a:xfrm rot="2722835">
            <a:off x="90459" y="5049739"/>
            <a:ext cx="971550" cy="9715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89" name="Textfeld 1088">
            <a:extLst>
              <a:ext uri="{FF2B5EF4-FFF2-40B4-BE49-F238E27FC236}">
                <a16:creationId xmlns:a16="http://schemas.microsoft.com/office/drawing/2014/main" id="{7F735391-53A9-AD55-FB7F-AAD77AB340F2}"/>
              </a:ext>
            </a:extLst>
          </p:cNvPr>
          <p:cNvSpPr txBox="1"/>
          <p:nvPr/>
        </p:nvSpPr>
        <p:spPr>
          <a:xfrm rot="16200000">
            <a:off x="76212" y="5472671"/>
            <a:ext cx="8040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Added</a:t>
            </a:r>
            <a:r>
              <a:rPr lang="de-DE" sz="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8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choices</a:t>
            </a:r>
            <a:endParaRPr lang="en-US" sz="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173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BFC01122-D90F-6E38-4CEF-C3E3AE1A7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349121"/>
            <a:ext cx="5525899" cy="5525899"/>
          </a:xfrm>
          <a:prstGeom prst="rect">
            <a:avLst/>
          </a:prstGeom>
        </p:spPr>
      </p:pic>
      <p:pic>
        <p:nvPicPr>
          <p:cNvPr id="7" name="Grafik 6" descr="Ein Bild, das Clipart, Zeichnung, Entwurf, Darstellung enthält.&#10;&#10;Automatisch generierte Beschreibung">
            <a:extLst>
              <a:ext uri="{FF2B5EF4-FFF2-40B4-BE49-F238E27FC236}">
                <a16:creationId xmlns:a16="http://schemas.microsoft.com/office/drawing/2014/main" id="{8EA3D579-FE23-3AB7-9923-02BB69075D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110"/>
          <a:stretch/>
        </p:blipFill>
        <p:spPr>
          <a:xfrm>
            <a:off x="5555447" y="2655175"/>
            <a:ext cx="910247" cy="756548"/>
          </a:xfrm>
          <a:prstGeom prst="rect">
            <a:avLst/>
          </a:prstGeom>
        </p:spPr>
      </p:pic>
      <p:pic>
        <p:nvPicPr>
          <p:cNvPr id="8" name="Grafik 7" descr="Ein Bild, das Clipart, Zeichnung, Kunst, Kreativität enthält.&#10;&#10;Automatisch generierte Beschreibung">
            <a:extLst>
              <a:ext uri="{FF2B5EF4-FFF2-40B4-BE49-F238E27FC236}">
                <a16:creationId xmlns:a16="http://schemas.microsoft.com/office/drawing/2014/main" id="{948519F1-C1B2-4613-FCCF-8F3E2A8AA4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00"/>
          <a:stretch/>
        </p:blipFill>
        <p:spPr>
          <a:xfrm>
            <a:off x="5516362" y="4573386"/>
            <a:ext cx="895060" cy="7775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60350E1-0C8C-0A6F-8A31-BE569818BE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6362" y="741494"/>
            <a:ext cx="963813" cy="75201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4CB70EF3-A05A-1588-32E9-6EA8386E02E1}"/>
              </a:ext>
            </a:extLst>
          </p:cNvPr>
          <p:cNvSpPr/>
          <p:nvPr/>
        </p:nvSpPr>
        <p:spPr>
          <a:xfrm>
            <a:off x="847725" y="2124075"/>
            <a:ext cx="4367213" cy="1428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CF40299-F11A-6981-F529-C7F83CA4E0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003" y="2013403"/>
            <a:ext cx="4427015" cy="15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245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132</Words>
  <Application>Microsoft Office PowerPoint</Application>
  <PresentationFormat>Benutzerdefiniert</PresentationFormat>
  <Paragraphs>73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Office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Maurizio Sicorello</dc:creator>
  <cp:lastModifiedBy>Maurizio Sicorello</cp:lastModifiedBy>
  <cp:revision>1</cp:revision>
  <dcterms:created xsi:type="dcterms:W3CDTF">2024-09-24T08:58:35Z</dcterms:created>
  <dcterms:modified xsi:type="dcterms:W3CDTF">2024-10-11T15:44:52Z</dcterms:modified>
</cp:coreProperties>
</file>

<file path=docProps/thumbnail.jpeg>
</file>